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1" r:id="rId3"/>
    <p:sldId id="260" r:id="rId4"/>
    <p:sldId id="259" r:id="rId5"/>
    <p:sldId id="263" r:id="rId6"/>
    <p:sldId id="264" r:id="rId7"/>
    <p:sldId id="258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2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7F18D750-120A-4913-A6D2-AB9476C1AC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07E5279-4D0E-45BB-9AF8-71490E349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81" y="923336"/>
            <a:ext cx="7175351" cy="5530000"/>
          </a:xfrm>
        </p:spPr>
        <p:txBody>
          <a:bodyPr/>
          <a:lstStyle/>
          <a:p>
            <a:r>
              <a:rPr lang="ru-RU" dirty="0"/>
              <a:t>Создание ментальной карты на уроках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271930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62199-34D2-4692-9101-4C2AFAF6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рисунок 1">
            <a:extLst>
              <a:ext uri="{FF2B5EF4-FFF2-40B4-BE49-F238E27FC236}">
                <a16:creationId xmlns:a16="http://schemas.microsoft.com/office/drawing/2014/main" id="{A2406AAA-1626-4A49-979D-544D8DAE223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6632"/>
            <a:ext cx="95405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06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F91E25-A947-48DA-92C0-AEBA5CC3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исунок 2">
            <a:extLst>
              <a:ext uri="{FF2B5EF4-FFF2-40B4-BE49-F238E27FC236}">
                <a16:creationId xmlns:a16="http://schemas.microsoft.com/office/drawing/2014/main" id="{7CA62D67-7396-47C5-8986-714BA8D0F32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99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3AB52-8A31-4A68-A0F4-F9149E8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gazeta-licey.ru/wp-content/uploads/2013/10/edvestnik_technol_b3.jpg">
            <a:extLst>
              <a:ext uri="{FF2B5EF4-FFF2-40B4-BE49-F238E27FC236}">
                <a16:creationId xmlns:a16="http://schemas.microsoft.com/office/drawing/2014/main" id="{61883CAD-62E2-478C-ABD6-BF8B402604A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5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A5FAF-824D-4231-A576-404FCD37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рисунок 4">
            <a:extLst>
              <a:ext uri="{FF2B5EF4-FFF2-40B4-BE49-F238E27FC236}">
                <a16:creationId xmlns:a16="http://schemas.microsoft.com/office/drawing/2014/main" id="{81A0702D-02A6-4A14-9CE0-CEA9F4E3B7F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42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33FA9-2114-44AA-BABB-A27658D0F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рисунок 5">
            <a:extLst>
              <a:ext uri="{FF2B5EF4-FFF2-40B4-BE49-F238E27FC236}">
                <a16:creationId xmlns:a16="http://schemas.microsoft.com/office/drawing/2014/main" id="{2DBEC22D-DC8E-4B88-8134-D3E359469CB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0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Выноска-облако 60"/>
          <p:cNvSpPr/>
          <p:nvPr/>
        </p:nvSpPr>
        <p:spPr>
          <a:xfrm>
            <a:off x="4887503" y="3630352"/>
            <a:ext cx="4540068" cy="3312369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МАЛО!</a:t>
            </a:r>
            <a:r>
              <a:rPr lang="ru-RU" dirty="0"/>
              <a:t>!</a:t>
            </a:r>
          </a:p>
        </p:txBody>
      </p:sp>
      <p:sp>
        <p:nvSpPr>
          <p:cNvPr id="32" name="Улыбающееся лицо 31"/>
          <p:cNvSpPr/>
          <p:nvPr/>
        </p:nvSpPr>
        <p:spPr>
          <a:xfrm>
            <a:off x="0" y="3890878"/>
            <a:ext cx="3859750" cy="2967122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03" name="Облако 3102"/>
          <p:cNvSpPr/>
          <p:nvPr/>
        </p:nvSpPr>
        <p:spPr>
          <a:xfrm>
            <a:off x="0" y="-99392"/>
            <a:ext cx="3079170" cy="3729744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2" name="Выноска-облако 3081"/>
          <p:cNvSpPr/>
          <p:nvPr/>
        </p:nvSpPr>
        <p:spPr>
          <a:xfrm>
            <a:off x="4572000" y="137393"/>
            <a:ext cx="4608512" cy="266428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СУХО!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4" y="4191850"/>
            <a:ext cx="1755800" cy="4816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3074" name="Picture 2" descr="https://www.natpress.net/uploads/posts/2020-01/pochemu-vse-russkie-hotyat-pereehat-v-avstraliyu-est-rabota-shikarnyy-klimat-komfortnaya-zhiz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04" y="2508788"/>
            <a:ext cx="248427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170" y="3706212"/>
            <a:ext cx="133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АВСТРАЛИЯ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28476" y="1724621"/>
            <a:ext cx="173532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Климат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6" y="2162992"/>
            <a:ext cx="1755775" cy="481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384414" y="4160176"/>
            <a:ext cx="173532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5308" y="2218833"/>
            <a:ext cx="8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Рельеф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5308" y="4304144"/>
            <a:ext cx="124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Население</a:t>
            </a:r>
          </a:p>
        </p:txBody>
      </p:sp>
      <p:sp>
        <p:nvSpPr>
          <p:cNvPr id="9" name="Круговая стрелка 8"/>
          <p:cNvSpPr/>
          <p:nvPr/>
        </p:nvSpPr>
        <p:spPr>
          <a:xfrm rot="20183118">
            <a:off x="3923928" y="2019584"/>
            <a:ext cx="1296144" cy="545320"/>
          </a:xfrm>
          <a:prstGeom prst="circular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низ стрелка 10"/>
          <p:cNvSpPr/>
          <p:nvPr/>
        </p:nvSpPr>
        <p:spPr>
          <a:xfrm rot="11792207">
            <a:off x="2627066" y="2142613"/>
            <a:ext cx="1216152" cy="292891"/>
          </a:xfrm>
          <a:prstGeom prst="curvedUp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 rot="3064099">
            <a:off x="2409188" y="3032432"/>
            <a:ext cx="360624" cy="1108883"/>
          </a:xfrm>
          <a:prstGeom prst="curved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9441313">
            <a:off x="5860074" y="3128467"/>
            <a:ext cx="402539" cy="1101738"/>
          </a:xfrm>
          <a:prstGeom prst="curvedLef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носка 2 15"/>
          <p:cNvSpPr/>
          <p:nvPr/>
        </p:nvSpPr>
        <p:spPr>
          <a:xfrm>
            <a:off x="7289243" y="1170161"/>
            <a:ext cx="1584176" cy="612648"/>
          </a:xfrm>
          <a:prstGeom prst="borderCallout2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Тропический</a:t>
            </a:r>
          </a:p>
        </p:txBody>
      </p:sp>
      <p:sp>
        <p:nvSpPr>
          <p:cNvPr id="18" name="Выноска 1 17"/>
          <p:cNvSpPr/>
          <p:nvPr/>
        </p:nvSpPr>
        <p:spPr>
          <a:xfrm>
            <a:off x="5338936" y="664629"/>
            <a:ext cx="1396868" cy="612648"/>
          </a:xfrm>
          <a:prstGeom prst="borderCallout1">
            <a:avLst>
              <a:gd name="adj1" fmla="val 18750"/>
              <a:gd name="adj2" fmla="val -8333"/>
              <a:gd name="adj3" fmla="val 169059"/>
              <a:gd name="adj4" fmla="val -4675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Субэкваториальный</a:t>
            </a:r>
          </a:p>
        </p:txBody>
      </p:sp>
      <p:sp>
        <p:nvSpPr>
          <p:cNvPr id="19" name="Выноска 2 18"/>
          <p:cNvSpPr/>
          <p:nvPr/>
        </p:nvSpPr>
        <p:spPr>
          <a:xfrm rot="966400">
            <a:off x="7333266" y="2027515"/>
            <a:ext cx="1503745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3677"/>
              <a:gd name="adj6" fmla="val -503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Субтропический</a:t>
            </a:r>
          </a:p>
        </p:txBody>
      </p:sp>
      <p:cxnSp>
        <p:nvCxnSpPr>
          <p:cNvPr id="25" name="Прямая со стрелкой 24"/>
          <p:cNvCxnSpPr>
            <a:stCxn id="5" idx="3"/>
            <a:endCxn id="19" idx="2"/>
          </p:cNvCxnSpPr>
          <p:nvPr/>
        </p:nvCxnSpPr>
        <p:spPr>
          <a:xfrm>
            <a:off x="6663796" y="1953221"/>
            <a:ext cx="698983" cy="172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000399" y="1412776"/>
            <a:ext cx="1277397" cy="289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5" idx="0"/>
          </p:cNvCxnSpPr>
          <p:nvPr/>
        </p:nvCxnSpPr>
        <p:spPr>
          <a:xfrm flipV="1">
            <a:off x="5796136" y="1277277"/>
            <a:ext cx="939668" cy="447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2817" y="1041828"/>
            <a:ext cx="1134314" cy="4810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</p:pic>
      <p:sp>
        <p:nvSpPr>
          <p:cNvPr id="3089" name="TextBox 3088"/>
          <p:cNvSpPr txBox="1"/>
          <p:nvPr/>
        </p:nvSpPr>
        <p:spPr>
          <a:xfrm>
            <a:off x="611560" y="1804563"/>
            <a:ext cx="1671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 и з к и й</a:t>
            </a:r>
          </a:p>
        </p:txBody>
      </p:sp>
      <p:sp>
        <p:nvSpPr>
          <p:cNvPr id="3090" name="TextBox 3089"/>
          <p:cNvSpPr txBox="1"/>
          <p:nvPr/>
        </p:nvSpPr>
        <p:spPr>
          <a:xfrm>
            <a:off x="1017722" y="805192"/>
            <a:ext cx="461665" cy="94416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dirty="0"/>
              <a:t>1/3 горы</a:t>
            </a:r>
          </a:p>
        </p:txBody>
      </p:sp>
      <p:pic>
        <p:nvPicPr>
          <p:cNvPr id="30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30" y="476672"/>
            <a:ext cx="481013" cy="135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" name="TextBox 3091"/>
          <p:cNvSpPr txBox="1"/>
          <p:nvPr/>
        </p:nvSpPr>
        <p:spPr>
          <a:xfrm rot="5400000" flipV="1">
            <a:off x="1207478" y="799505"/>
            <a:ext cx="1693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2/3 равнины</a:t>
            </a:r>
          </a:p>
        </p:txBody>
      </p:sp>
      <p:cxnSp>
        <p:nvCxnSpPr>
          <p:cNvPr id="3094" name="Прямая со стрелкой 3093"/>
          <p:cNvCxnSpPr/>
          <p:nvPr/>
        </p:nvCxnSpPr>
        <p:spPr>
          <a:xfrm flipV="1">
            <a:off x="1309974" y="1782809"/>
            <a:ext cx="240507" cy="43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8" name="Прямая со стрелкой 3097"/>
          <p:cNvCxnSpPr>
            <a:stCxn id="3089" idx="2"/>
          </p:cNvCxnSpPr>
          <p:nvPr/>
        </p:nvCxnSpPr>
        <p:spPr>
          <a:xfrm flipV="1">
            <a:off x="1447083" y="1849493"/>
            <a:ext cx="613426" cy="3244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4" y="5307933"/>
            <a:ext cx="1755775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91" y="5416123"/>
            <a:ext cx="2054338" cy="48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62783" y="5438289"/>
            <a:ext cx="125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аборигены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917980" y="5471963"/>
            <a:ext cx="200594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err="1"/>
              <a:t>англоавстралийцы</a:t>
            </a:r>
            <a:endParaRPr lang="ru-RU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2771800" y="4673476"/>
            <a:ext cx="463342" cy="700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62784" y="4673476"/>
            <a:ext cx="1047190" cy="627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64" y="5159940"/>
            <a:ext cx="1690775" cy="55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5275026" y="5460509"/>
            <a:ext cx="1807842" cy="46685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Крики</a:t>
            </a:r>
          </a:p>
        </p:txBody>
      </p:sp>
      <p:pic>
        <p:nvPicPr>
          <p:cNvPr id="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64" y="6094892"/>
            <a:ext cx="18049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7601743" y="5145900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Муррей </a:t>
            </a:r>
          </a:p>
          <a:p>
            <a:r>
              <a:rPr lang="ru-RU" sz="1600" dirty="0"/>
              <a:t>с Дарлингом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454" y="6007471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Эйр</a:t>
            </a: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7740352" y="4617376"/>
            <a:ext cx="457200" cy="528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8" name="Прямая со стрелкой 3107"/>
          <p:cNvCxnSpPr/>
          <p:nvPr/>
        </p:nvCxnSpPr>
        <p:spPr>
          <a:xfrm>
            <a:off x="7180370" y="4673476"/>
            <a:ext cx="182409" cy="1333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2" name="Прямая со стрелкой 3111"/>
          <p:cNvCxnSpPr/>
          <p:nvPr/>
        </p:nvCxnSpPr>
        <p:spPr>
          <a:xfrm flipH="1">
            <a:off x="5796136" y="4617376"/>
            <a:ext cx="725973" cy="854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17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Овал 32"/>
          <p:cNvSpPr/>
          <p:nvPr/>
        </p:nvSpPr>
        <p:spPr>
          <a:xfrm>
            <a:off x="1619674" y="701410"/>
            <a:ext cx="1809686" cy="75161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AutoShape 2" descr="https://fsd.multiurok.ru/html/2018/10/16/s_5bc649859a201/971422_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fsd.multiurok.ru/html/2018/10/16/s_5bc649859a201/971422_8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-25657" y="2458726"/>
            <a:ext cx="2232248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Саванна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2871188" y="2232651"/>
            <a:ext cx="1196756" cy="6440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Почвы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2524517" y="3737980"/>
            <a:ext cx="1728065" cy="69674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Растения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0" y="3863422"/>
            <a:ext cx="1943501" cy="85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15627" y="977167"/>
            <a:ext cx="90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Климат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262" y="4103758"/>
            <a:ext cx="120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Животные</a:t>
            </a:r>
          </a:p>
        </p:txBody>
      </p:sp>
      <p:cxnSp>
        <p:nvCxnSpPr>
          <p:cNvPr id="20" name="Скругленная соединительная линия 19"/>
          <p:cNvCxnSpPr>
            <a:endCxn id="11" idx="0"/>
          </p:cNvCxnSpPr>
          <p:nvPr/>
        </p:nvCxnSpPr>
        <p:spPr>
          <a:xfrm rot="5400000">
            <a:off x="780707" y="1545305"/>
            <a:ext cx="1223181" cy="603660"/>
          </a:xfrm>
          <a:prstGeom prst="curvedConnector3">
            <a:avLst/>
          </a:prstGeom>
          <a:ln>
            <a:solidFill>
              <a:srgbClr val="FF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>
            <a:off x="2219990" y="3051480"/>
            <a:ext cx="756083" cy="601693"/>
          </a:xfrm>
          <a:prstGeom prst="curvedConnector3">
            <a:avLst/>
          </a:prstGeom>
          <a:ln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/>
          <p:nvPr/>
        </p:nvCxnSpPr>
        <p:spPr>
          <a:xfrm rot="5400000" flipH="1" flipV="1">
            <a:off x="2306497" y="2162768"/>
            <a:ext cx="455801" cy="779777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endCxn id="1031" idx="0"/>
          </p:cNvCxnSpPr>
          <p:nvPr/>
        </p:nvCxnSpPr>
        <p:spPr>
          <a:xfrm rot="10800000" flipV="1">
            <a:off x="954332" y="3563234"/>
            <a:ext cx="665343" cy="300188"/>
          </a:xfrm>
          <a:prstGeom prst="curvedConnector2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Скругленная соединительная линия 1026"/>
          <p:cNvCxnSpPr>
            <a:endCxn id="1038" idx="3"/>
          </p:cNvCxnSpPr>
          <p:nvPr/>
        </p:nvCxnSpPr>
        <p:spPr>
          <a:xfrm>
            <a:off x="3461605" y="977167"/>
            <a:ext cx="1581955" cy="200097"/>
          </a:xfrm>
          <a:prstGeom prst="curvedConnector4">
            <a:avLst>
              <a:gd name="adj1" fmla="val 41624"/>
              <a:gd name="adj2" fmla="val 214245"/>
            </a:avLst>
          </a:prstGeom>
          <a:ln>
            <a:solidFill>
              <a:srgbClr val="FF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Скругленная соединительная линия 1032"/>
          <p:cNvCxnSpPr/>
          <p:nvPr/>
        </p:nvCxnSpPr>
        <p:spPr>
          <a:xfrm rot="16200000" flipH="1">
            <a:off x="7486453" y="2426898"/>
            <a:ext cx="2181570" cy="398697"/>
          </a:xfrm>
          <a:prstGeom prst="curvedConnector3">
            <a:avLst/>
          </a:prstGeom>
          <a:ln>
            <a:solidFill>
              <a:srgbClr val="FF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Овал 1034"/>
          <p:cNvSpPr/>
          <p:nvPr/>
        </p:nvSpPr>
        <p:spPr>
          <a:xfrm>
            <a:off x="7164288" y="570384"/>
            <a:ext cx="1872208" cy="776115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сезонность</a:t>
            </a:r>
          </a:p>
        </p:txBody>
      </p:sp>
      <p:sp>
        <p:nvSpPr>
          <p:cNvPr id="1038" name="Овал 1037"/>
          <p:cNvSpPr/>
          <p:nvPr/>
        </p:nvSpPr>
        <p:spPr>
          <a:xfrm>
            <a:off x="4778538" y="535725"/>
            <a:ext cx="1809686" cy="75161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субэкваториальный</a:t>
            </a:r>
          </a:p>
        </p:txBody>
      </p:sp>
      <p:cxnSp>
        <p:nvCxnSpPr>
          <p:cNvPr id="1042" name="Скругленная соединительная линия 1041"/>
          <p:cNvCxnSpPr/>
          <p:nvPr/>
        </p:nvCxnSpPr>
        <p:spPr>
          <a:xfrm>
            <a:off x="6614742" y="867592"/>
            <a:ext cx="648072" cy="478907"/>
          </a:xfrm>
          <a:prstGeom prst="curvedConnector3">
            <a:avLst/>
          </a:prstGeom>
          <a:ln>
            <a:solidFill>
              <a:srgbClr val="FF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Скругленная соединительная линия 1044"/>
          <p:cNvCxnSpPr/>
          <p:nvPr/>
        </p:nvCxnSpPr>
        <p:spPr>
          <a:xfrm rot="10800000" flipV="1">
            <a:off x="6889021" y="1484784"/>
            <a:ext cx="966801" cy="914403"/>
          </a:xfrm>
          <a:prstGeom prst="curvedConnector3">
            <a:avLst/>
          </a:prstGeom>
          <a:ln>
            <a:solidFill>
              <a:srgbClr val="FF99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8" name="Picture 10" descr="https://avatars.mds.yandex.net/get-pdb/1367830/15d3349b-6c3e-42e1-8693-52dfda6d889d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81" y="2458726"/>
            <a:ext cx="1997252" cy="13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12" descr="https://avatars.mds.yandex.net/get-pdb/902125/577995f3-cdb5-4f7a-82a3-eef72dc94dd6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68" y="3784311"/>
            <a:ext cx="2277446" cy="17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Скругленная соединительная линия 7"/>
          <p:cNvCxnSpPr/>
          <p:nvPr/>
        </p:nvCxnSpPr>
        <p:spPr>
          <a:xfrm>
            <a:off x="3928546" y="2324756"/>
            <a:ext cx="648072" cy="648069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3981232" y="2972825"/>
            <a:ext cx="1382855" cy="8114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Красно-бурые</a:t>
            </a:r>
          </a:p>
        </p:txBody>
      </p:sp>
      <p:sp>
        <p:nvSpPr>
          <p:cNvPr id="35" name="Овал 34"/>
          <p:cNvSpPr/>
          <p:nvPr/>
        </p:nvSpPr>
        <p:spPr>
          <a:xfrm>
            <a:off x="4778538" y="4339952"/>
            <a:ext cx="1809686" cy="914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Трава, отдельные деревья</a:t>
            </a:r>
          </a:p>
        </p:txBody>
      </p:sp>
      <p:cxnSp>
        <p:nvCxnSpPr>
          <p:cNvPr id="22" name="Скругленная соединительная линия 21"/>
          <p:cNvCxnSpPr/>
          <p:nvPr/>
        </p:nvCxnSpPr>
        <p:spPr>
          <a:xfrm>
            <a:off x="4067944" y="4123928"/>
            <a:ext cx="710594" cy="673224"/>
          </a:xfrm>
          <a:prstGeom prst="curvedConnector3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41"/>
          <p:cNvCxnSpPr/>
          <p:nvPr/>
        </p:nvCxnSpPr>
        <p:spPr>
          <a:xfrm>
            <a:off x="5951317" y="5155783"/>
            <a:ext cx="987461" cy="718633"/>
          </a:xfrm>
          <a:prstGeom prst="curvedConnector3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 rot="16200000" flipH="1">
            <a:off x="4931621" y="5234616"/>
            <a:ext cx="545642" cy="319293"/>
          </a:xfrm>
          <a:prstGeom prst="curved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utoShape 4" descr="https://www.phipps.conservatory.org/assets/images/as_art_image/eastern-cape-giant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53" y="5735680"/>
            <a:ext cx="1602653" cy="107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36" y="5735679"/>
            <a:ext cx="1596289" cy="107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508104" y="6525344"/>
            <a:ext cx="104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молочай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80633" y="6525344"/>
            <a:ext cx="89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акация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02568" y="3378568"/>
            <a:ext cx="60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лето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57719" y="3863422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зима</a:t>
            </a: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7" y="4638353"/>
            <a:ext cx="1638052" cy="71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62" y="4920840"/>
            <a:ext cx="1654735" cy="70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2753798" y="485455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хищники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2499" y="5119919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травоядные</a:t>
            </a:r>
          </a:p>
        </p:txBody>
      </p:sp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885" y="5597995"/>
            <a:ext cx="1340025" cy="107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49709" y="4247827"/>
            <a:ext cx="7318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818016"/>
            <a:ext cx="1585767" cy="89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5" name="Скругленная соединительная линия 54"/>
          <p:cNvCxnSpPr/>
          <p:nvPr/>
        </p:nvCxnSpPr>
        <p:spPr>
          <a:xfrm>
            <a:off x="1187624" y="5597995"/>
            <a:ext cx="303023" cy="230403"/>
          </a:xfrm>
          <a:prstGeom prst="curvedConnector3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кругленная соединительная линия 59"/>
          <p:cNvCxnSpPr/>
          <p:nvPr/>
        </p:nvCxnSpPr>
        <p:spPr>
          <a:xfrm rot="10800000" flipV="1">
            <a:off x="2871188" y="5354767"/>
            <a:ext cx="558173" cy="243228"/>
          </a:xfrm>
          <a:prstGeom prst="curvedConnector3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6771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238</TotalTime>
  <Words>53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Georgia</vt:lpstr>
      <vt:lpstr>Times New Roman</vt:lpstr>
      <vt:lpstr>Trebuchet MS</vt:lpstr>
      <vt:lpstr>Воздушный поток</vt:lpstr>
      <vt:lpstr>Создание ментальной карты на уроках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usr002</dc:creator>
  <cp:lastModifiedBy>Professional</cp:lastModifiedBy>
  <cp:revision>16</cp:revision>
  <dcterms:created xsi:type="dcterms:W3CDTF">2020-05-08T10:20:48Z</dcterms:created>
  <dcterms:modified xsi:type="dcterms:W3CDTF">2024-08-25T13:41:11Z</dcterms:modified>
</cp:coreProperties>
</file>