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95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57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821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447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732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731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45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61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18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36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72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54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1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04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54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1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CA08-98AC-4026-96F2-F6C09392541A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F1C361-B7FF-47DD-AD4E-B05A5ABF60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97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816C2-A057-4E19-9199-57BE756D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Пролог «У лукоморья…»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872B2-7F9D-4A2F-AB51-4DE4783B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изучить «У лукоморья…» </a:t>
            </a:r>
          </a:p>
          <a:p>
            <a:pPr marL="0" indent="0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признаков народного творчества.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31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3EB79-5EEB-4E2E-ABBF-C83A019AC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95595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Пролог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вводная часть художественного произведения, содержащая рассказ о событиях, предшествовавших основному повествованию. Встречается как в прозаических, так и стихотворных произведениях.</a:t>
            </a:r>
          </a:p>
        </p:txBody>
      </p:sp>
    </p:spTree>
    <p:extLst>
      <p:ext uri="{BB962C8B-B14F-4D97-AF65-F5344CB8AC3E}">
        <p14:creationId xmlns:p14="http://schemas.microsoft.com/office/powerpoint/2010/main" val="382341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F63A5-BC79-4594-8615-D73DAACD7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73136" y="4272"/>
            <a:ext cx="13652150" cy="698196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fsd.videouroki.net/html/2015/07/23/98714122/img9.jpg">
            <a:extLst>
              <a:ext uri="{FF2B5EF4-FFF2-40B4-BE49-F238E27FC236}">
                <a16:creationId xmlns:a16="http://schemas.microsoft.com/office/drawing/2014/main" id="{54E5CD65-5283-4C98-B235-AB38E6D97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124" y="48977"/>
            <a:ext cx="7914290" cy="620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6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4D580-2800-4DB6-86A6-92A08EFAC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45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https://i.pinimg.com/originals/4e/d1/1b/4ed11b665576d4a51450c6d6c409a09c.jpg">
            <a:extLst>
              <a:ext uri="{FF2B5EF4-FFF2-40B4-BE49-F238E27FC236}">
                <a16:creationId xmlns:a16="http://schemas.microsoft.com/office/drawing/2014/main" id="{78568D59-AD5B-4A37-A577-9C2446ADB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875"/>
            <a:ext cx="12192000" cy="606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390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E12EF-AA87-4A54-8B32-D8106018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5035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Литературная сказка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ориентированное на вымысел произведение, тесно связанное с народной сказкой, но, в отличие от нее, принадлежащее конкретному автору, не бытовавшее до публикации в устной форме и не имевшее вариантов. Автор может лишь взять некоторые бродячие (встречающиеся повсеместно) сюжеты и переделывать их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191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D2FAA-D9C4-4AF2-9F4A-576391DD2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95" y="-1339720"/>
            <a:ext cx="18440556" cy="875862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мультфильмы, иван царевич и серый волк 2, цилиндр, кот, галстук, цирк, ла.....">
            <a:extLst>
              <a:ext uri="{FF2B5EF4-FFF2-40B4-BE49-F238E27FC236}">
                <a16:creationId xmlns:a16="http://schemas.microsoft.com/office/drawing/2014/main" id="{8BA077FA-8CE9-4CA7-A9E9-A339EE0A7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49" y="702944"/>
            <a:ext cx="10131972" cy="5699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86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8A3A9-38F6-43A0-83E5-EC4C78944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503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укоморье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старинное народное название берега залива, бухты.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Согласно славянской мифологии, 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укоморье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заповедное место, где стоит мировое древо — ось, по которому можно попасть в другие миры, так как его вершина упирается в небеса, а корни достигают преисподней. По этому дереву спускаются и поднимаются боги.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Предположительно Лукоморье располагалось возле излучин Азовского и Чёрного морей и низовья Дона и Днепра.</a:t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41266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</TotalTime>
  <Words>178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А.С.Пушкин Пролог «У лукоморья…»</vt:lpstr>
      <vt:lpstr>Пролог – вводная часть художественного произведения, содержащая рассказ о событиях, предшествовавших основному повествованию. Встречается как в прозаических, так и стихотворных произведениях.</vt:lpstr>
      <vt:lpstr>Презентация PowerPoint</vt:lpstr>
      <vt:lpstr>Презентация PowerPoint</vt:lpstr>
      <vt:lpstr>Литературная сказка- ориентированное на вымысел произведение, тесно связанное с народной сказкой, но, в отличие от нее, принадлежащее конкретному автору, не бытовавшее до публикации в устной форме и не имевшее вариантов. Автор может лишь взять некоторые бродячие (встречающиеся повсеместно) сюжеты и переделывать их.</vt:lpstr>
      <vt:lpstr>Презентация PowerPoint</vt:lpstr>
      <vt:lpstr>лукоморье – это старинное народное название берега залива, бухты.  Согласно славянской мифологии,  лукоморье — заповедное место, где стоит мировое древо — ось, по которому можно попасть в другие миры, так как его вершина упирается в небеса, а корни достигают преисподней. По этому дереву спускаются и поднимаются боги. Предположительно Лукоморье располагалось возле излучин Азовского и Чёрного морей и низовья Дона и Днепра.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А.С.Пушкин Пролог «У Лукоморья…»</dc:title>
  <dc:creator>Наталья В. Бельдинская</dc:creator>
  <cp:lastModifiedBy>Наталья В. Бельдинская</cp:lastModifiedBy>
  <cp:revision>9</cp:revision>
  <dcterms:created xsi:type="dcterms:W3CDTF">2022-10-17T12:18:23Z</dcterms:created>
  <dcterms:modified xsi:type="dcterms:W3CDTF">2022-10-18T12:19:22Z</dcterms:modified>
</cp:coreProperties>
</file>