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3BD"/>
    <a:srgbClr val="ED7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170765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ИСПОЛЬЗОВАНИЕ ГУГЛ-ФОРМЫ НА УРОКАХ ТЕХНОЛОГИИ ДЛЯ ПРОВЕРКИ ДОМАШНЕГО ЗАДАНИЯ И АКТУАЛИЗАЦИИ ЗНАНИЙ.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80578"/>
            <a:ext cx="3626950" cy="3528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5649"/>
            <a:ext cx="4572000" cy="9474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25699" y="35897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Выполнила: Лузина Л.И. </a:t>
            </a:r>
          </a:p>
          <a:p>
            <a:r>
              <a:rPr lang="ru-RU" dirty="0"/>
              <a:t>Учитель технологии МБОУ «Семёновская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9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10.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После заполнения всей формы, выбираем способ отправки ее ученикам: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9589"/>
            <a:ext cx="3611348" cy="1666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10"/>
            <a:ext cx="496782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2005" r="39574" b="68321"/>
          <a:stretch/>
        </p:blipFill>
        <p:spPr>
          <a:xfrm>
            <a:off x="5141905" y="1923678"/>
            <a:ext cx="2164133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4565369" y="4091495"/>
            <a:ext cx="1383699" cy="286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 flipV="1">
            <a:off x="7402349" y="1919762"/>
            <a:ext cx="736465" cy="1526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3866200" y="360913"/>
            <a:ext cx="850783" cy="176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-93887" y="2147279"/>
            <a:ext cx="1383699" cy="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-2133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954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11.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После прохождения учениками теста, Вы можете смотреть и анализировать его результаты непосредственно в форме или в таблице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8940"/>
            <a:ext cx="4482034" cy="1907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1709"/>
            <a:ext cx="5745458" cy="2740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11056"/>
            <a:ext cx="2020839" cy="2020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-192321" y="2065218"/>
            <a:ext cx="1235072" cy="255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5025280" y="4417142"/>
            <a:ext cx="1383699" cy="286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7934497" y="1816858"/>
            <a:ext cx="1383699" cy="2867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4000415" y="186303"/>
            <a:ext cx="999439" cy="2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-21714" y="-22716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301" y="4371950"/>
            <a:ext cx="495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https://forms.gle/tnVr3DBGJqP9FC5h9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037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Вы можете воспользоваться готовым тестом, для проверки знаний на тему «Сервировка стола», разработанного мной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35980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57" y="2067694"/>
            <a:ext cx="3507854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-17349" y="-26906"/>
            <a:ext cx="9144000" cy="5143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5614475" cy="11634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6362" y="285306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 данное время применение онлайн-сервисов является необходимым инструментом в руках преподавателя.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2502"/>
            <a:ext cx="4644008" cy="9623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58616" y="1637872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Проверка домашнего задания, актуализация знаний ученика, все это требует современного подхода.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9" y="3137739"/>
            <a:ext cx="9144000" cy="18948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2989064"/>
            <a:ext cx="83706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тaких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условиях на помощь приходят современные технологии и инструменты. Одним из таких полезных инструментов является сервис 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-Формы», позволяющий быстро и просто создавать тесты для проверки и актуализации знаний обучающихся, настраивать автоматическую проверку и получать готовые результаты с указанием всех ошибок учащихся.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16" y="1241"/>
            <a:ext cx="2041959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02023" y="-783880"/>
            <a:ext cx="76014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9" y="129974"/>
            <a:ext cx="1537903" cy="1537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4154065" y="2674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создание анкет;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добавление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формы обратной связи на сайт;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дистанционная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проверка домашнего задания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проведение онлайн-тестирования или онлайн-олимпиады с большим количеством участников.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663" y="798831"/>
            <a:ext cx="3317745" cy="6863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349195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 помощью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Форм мгновенно, бесплатно, без регистрации на дополнительных сервисах и интеллектуальных усилий создаются опросы, которые без сбоев собирают данные и аккуратно выглядят.</a:t>
            </a:r>
          </a:p>
          <a:p>
            <a:pPr lvl="0" algn="just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 сервисе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-Формы дает возможность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создaвать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тестовые задания различных категорий:</a:t>
            </a:r>
          </a:p>
          <a:p>
            <a:pPr lvl="0" algn="just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 с выбором одного или нескольких вариантов ответов,</a:t>
            </a:r>
          </a:p>
          <a:p>
            <a:pPr lvl="0" algn="just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 с написанием краткого или развернутого ответа,</a:t>
            </a:r>
          </a:p>
          <a:p>
            <a:pPr lvl="0" algn="just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 с установлением соответствия, множественным выбором.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8" y="-16566"/>
            <a:ext cx="8668122" cy="129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339502"/>
            <a:ext cx="748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Актуализация знаний учеников с применением </a:t>
            </a:r>
            <a:r>
              <a:rPr lang="ru-RU" sz="1600" dirty="0" err="1" smtClean="0">
                <a:latin typeface="Arial Black" panose="020B0A04020102020204" pitchFamily="34" charset="0"/>
              </a:rPr>
              <a:t>гугл</a:t>
            </a:r>
            <a:r>
              <a:rPr lang="ru-RU" sz="1600" dirty="0" smtClean="0">
                <a:latin typeface="Arial Black" panose="020B0A04020102020204" pitchFamily="34" charset="0"/>
              </a:rPr>
              <a:t> - формы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 примере темы 5 класса «</a:t>
            </a:r>
            <a:r>
              <a:rPr lang="ru-RU" sz="1600" smtClean="0">
                <a:latin typeface="Arial Black" panose="020B0A04020102020204" pitchFamily="34" charset="0"/>
              </a:rPr>
              <a:t>Сервировка стола»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b="5377"/>
          <a:stretch/>
        </p:blipFill>
        <p:spPr>
          <a:xfrm>
            <a:off x="480928" y="1698170"/>
            <a:ext cx="5382697" cy="26017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28184" y="1779662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Заходим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на сайт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Google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-форм: https://docs.google.com/forms/ </a:t>
            </a: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Кликаем на вкладку «Создать форму» - «Пустой файл»</a:t>
            </a:r>
          </a:p>
        </p:txBody>
      </p:sp>
    </p:spTree>
    <p:extLst>
      <p:ext uri="{BB962C8B-B14F-4D97-AF65-F5344CB8AC3E}">
        <p14:creationId xmlns:p14="http://schemas.microsoft.com/office/powerpoint/2010/main" val="30637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4195992" cy="1944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5555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3. Попадаем в пустую форму, с которой начинаем работать: меняем название и описание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7733"/>
            <a:ext cx="4420736" cy="21561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9545" y="2669831"/>
            <a:ext cx="428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4. Заходим в настройки, выбираем вкладку «Тесты»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r="76600" b="55600"/>
          <a:stretch/>
        </p:blipFill>
        <p:spPr>
          <a:xfrm rot="19481215">
            <a:off x="3769937" y="3435109"/>
            <a:ext cx="873931" cy="1603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8006506" y="4379526"/>
            <a:ext cx="1383699" cy="2867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3827670" y="2266639"/>
            <a:ext cx="1383699" cy="2867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3642227" y="2003262"/>
            <a:ext cx="1383699" cy="2867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-125017" y="290832"/>
            <a:ext cx="1383699" cy="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-21362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915"/>
            <a:ext cx="4644008" cy="2259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23520" y="555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5. Устанавливаем и сохраняем настройки теста: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2552"/>
            <a:ext cx="4427984" cy="20577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715766"/>
            <a:ext cx="4550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6. После этого возвращаемся к пустой форме и начинаем заполнять ее вопросами и ответами Первым вопросом рекомендую сделать «Фамилия, имя» для быстрой идентификации отвечающего. В поле «Вид ответа» устанавливаем «Текст (строка)». Учащиеся будут самостоятельно набирать свое имя. Ответу на этот вопрос присваивает вес 0 баллов.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70345" r="66278" b="3395"/>
          <a:stretch/>
        </p:blipFill>
        <p:spPr>
          <a:xfrm>
            <a:off x="6516216" y="1187437"/>
            <a:ext cx="1897552" cy="1601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8082543" y="4417142"/>
            <a:ext cx="1383699" cy="286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4058882" y="2559185"/>
            <a:ext cx="1383699" cy="2867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-346424" y="275070"/>
            <a:ext cx="1383699" cy="2867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4068661" y="2147279"/>
            <a:ext cx="1383699" cy="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147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7. Создаем вопросы теста Варианты видов ответов могут быть разные: «один из списка», «несколько из списка» и т.д. Выбираем наиболее подходящий и присваиваем нужное количество баллов за верный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ответ и выбираем правильные варианты ответов, нажав на «ответы», чтобы система могла подсчитать баллы.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74" y="59127"/>
            <a:ext cx="4468418" cy="2152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74" y="2559871"/>
            <a:ext cx="4417868" cy="2063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0" t="3742" b="59900"/>
          <a:stretch/>
        </p:blipFill>
        <p:spPr>
          <a:xfrm>
            <a:off x="3049700" y="3003798"/>
            <a:ext cx="2104237" cy="18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95936" y="339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8. Проделываем все тоже само с остальными вопросами, нажав сбоку на кнопку «добавить вопрос»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6" y="1851670"/>
            <a:ext cx="5436096" cy="2443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4838153" y="4019487"/>
            <a:ext cx="1383699" cy="286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-274415" y="1708302"/>
            <a:ext cx="1383699" cy="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2584006" y="1816152"/>
            <a:ext cx="1383699" cy="286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23118" r="1150" b="223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28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9. Если вы хотите создать вопрос по картинке.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Нажмите на кнопку «вставить картинку» и введите к ней вопрос.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51670"/>
            <a:ext cx="5148064" cy="2428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47987" r="56817" b="26006"/>
          <a:stretch/>
        </p:blipFill>
        <p:spPr>
          <a:xfrm>
            <a:off x="251520" y="3192741"/>
            <a:ext cx="2736304" cy="1728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7502449" y="4019487"/>
            <a:ext cx="1383699" cy="286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356">
            <a:off x="2558856" y="1931256"/>
            <a:ext cx="1383699" cy="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467</Words>
  <Application>Microsoft Office PowerPoint</Application>
  <PresentationFormat>Экран (16:9)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lidiya luzina</dc:creator>
  <cp:lastModifiedBy>ssoskol</cp:lastModifiedBy>
  <cp:revision>19</cp:revision>
  <dcterms:created xsi:type="dcterms:W3CDTF">2024-01-11T02:54:27Z</dcterms:created>
  <dcterms:modified xsi:type="dcterms:W3CDTF">2024-01-12T08:34:44Z</dcterms:modified>
</cp:coreProperties>
</file>