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3" r:id="rId7"/>
    <p:sldId id="262" r:id="rId8"/>
    <p:sldId id="261" r:id="rId9"/>
    <p:sldId id="266" r:id="rId10"/>
    <p:sldId id="265" r:id="rId11"/>
    <p:sldId id="264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9536B3-AF8C-4533-ACA8-6FB77EBEE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41EAA7-43EC-41E8-B7C1-543B73BA5D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D1F74-AEFD-4382-B1C3-B4950EB16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20B5-64DC-40E2-BEB2-B0A1074AFDCC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49CCA7-8F4F-4C7B-9A32-8C63358D4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2161DE-50CB-4238-9579-4D0B0374D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AA5A-10F8-4F9A-B2F3-64F34AAA0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188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D31B8-4FDD-4099-B8D3-823C19EFA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FD3B4D-A835-4C05-916D-69A013E8E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69144-1881-4136-A956-3BB74529D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20B5-64DC-40E2-BEB2-B0A1074AFDCC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2B93CF-D34C-4C91-AA4F-94F5BA832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949DE1-C331-4BC6-B3A6-31B2AE624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AA5A-10F8-4F9A-B2F3-64F34AAA0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882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ECBD19-4DA1-4E99-BA4C-92D1C99E04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078CEA-2B6C-4EB8-A1B0-7A22C653C3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0FA2F0-5549-4BB5-98D8-4DA40BB6B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20B5-64DC-40E2-BEB2-B0A1074AFDCC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EE400A-790F-4DFF-A84F-36FEDEE05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F9D7D7-230A-4DB4-8B3F-82B94BAE5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AA5A-10F8-4F9A-B2F3-64F34AAA0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144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3E3F9-1B3C-40CA-B2CC-44C0CB0E4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392548-BABD-4E56-9992-ED61E7C23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E24936-87DC-4FCE-908A-C813A7294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20B5-64DC-40E2-BEB2-B0A1074AFDCC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30F3C6-8C82-4061-8C0B-DA730E5BD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4C2C0D-0D2D-496F-B81A-60A9A8E67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AA5A-10F8-4F9A-B2F3-64F34AAA0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606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361C3-ECB6-4489-AF33-E3D504834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D53BC0-47C2-4573-BB63-EE5864B56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AD342-E1D0-42AB-9E4E-80BC3D59B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20B5-64DC-40E2-BEB2-B0A1074AFDCC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E5D091-AE1E-4F13-9776-F4F31250A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FA0CD-D193-450B-8E18-9F849B69A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AA5A-10F8-4F9A-B2F3-64F34AAA0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08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AC55C-7221-4D6E-BA12-5715FEA65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563AEF-0E39-4A20-838C-9908562884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E5D65D-FDC9-4B7C-B5CF-0E6DD7E64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205B9B-4D23-49B0-B5A0-C0AE389C5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20B5-64DC-40E2-BEB2-B0A1074AFDCC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D6651A-2116-4B29-9308-4C0139AC5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65DEC6-15CD-4C23-A7B3-F8958ED4A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AA5A-10F8-4F9A-B2F3-64F34AAA0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108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2C8235-31D1-4899-9E31-9C7CFF20A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C7791B-2E5C-4F68-B667-426C89B61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5359B5-A1ED-438F-8244-E62EBA0EE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0C4E51E-121F-4BA9-A477-42FBF5739E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D363A2E-A3AB-46BA-852A-28546351E7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710924D-0B2D-4790-9E2E-C42D70AD1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20B5-64DC-40E2-BEB2-B0A1074AFDCC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799481-20FB-4A77-BF73-403E420F2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84A934D-BB24-4233-A021-5523FAE5A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AA5A-10F8-4F9A-B2F3-64F34AAA0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115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2CE64-4530-47F7-BEC4-C02191162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08C1C3-6D80-4F08-811C-34987AAC8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20B5-64DC-40E2-BEB2-B0A1074AFDCC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733667-8296-48E0-B76C-174887866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0FBFDC3-3109-4B31-952D-20D549A8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AA5A-10F8-4F9A-B2F3-64F34AAA0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EA2C556-07A8-4F85-9A66-9E2FA7C70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20B5-64DC-40E2-BEB2-B0A1074AFDCC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A6F4CD-8D92-4996-8353-697B5038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BF6ACE-4585-45F8-8E4A-62A7981FF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AA5A-10F8-4F9A-B2F3-64F34AAA0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81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D433F1-D0C3-4375-981C-865E12763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258280-A4CA-42BB-9669-21ACAD805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BDFE06-2A4C-40E5-B154-6B40F20B4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20861E-61E0-488E-98E8-748A44297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20B5-64DC-40E2-BEB2-B0A1074AFDCC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894A79-1F70-4596-8BA8-4AB6361AE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73B1FE-D9C1-42C7-95C0-A306A3306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AA5A-10F8-4F9A-B2F3-64F34AAA0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39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4BE36-24B2-4D15-B978-233F6B9D3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636A965-574F-4264-8AF0-49156400E5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769075-FBB9-48AE-AE7F-03AB41A41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E36518-26C0-458A-A08F-E838D0347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20B5-64DC-40E2-BEB2-B0A1074AFDCC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5466D4-6836-4BCF-A818-55188AD6D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668EE8-A8F3-4F77-B76C-C65683D99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AA5A-10F8-4F9A-B2F3-64F34AAA0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662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B99F8B-B5AB-43DA-93E3-8DFD4D335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236DB0-D04E-4F06-A099-02C08D87E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C5F02E-C1C7-46FB-A97D-CF6059B1F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820B5-64DC-40E2-BEB2-B0A1074AFDCC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4E660-147D-415F-92F0-BB78E9668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034CC5-3F3D-466E-99A2-889D4ACA2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BAA5A-10F8-4F9A-B2F3-64F34AAA0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65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55F203-97A2-450A-B19C-7E1A551C53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04A33F-6D27-40B6-B3B6-F3D7F7365E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A56420-E4E1-4745-9BF6-F2A66FB420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4" t="9334" r="4750" b="5629"/>
          <a:stretch/>
        </p:blipFill>
        <p:spPr>
          <a:xfrm>
            <a:off x="436879" y="386080"/>
            <a:ext cx="11662759" cy="608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73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1A3422-5E87-4D81-98DA-37EC9C8BD3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00" t="10074" r="6917" b="12741"/>
          <a:stretch/>
        </p:blipFill>
        <p:spPr>
          <a:xfrm>
            <a:off x="792480" y="578797"/>
            <a:ext cx="10779760" cy="540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95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AFCC3CF-F8B9-4C81-9407-89DE15B070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50" t="24148" r="8166" b="37630"/>
          <a:stretch/>
        </p:blipFill>
        <p:spPr>
          <a:xfrm>
            <a:off x="429181" y="1513840"/>
            <a:ext cx="11333638" cy="281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0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2CEB51B-D305-4E5B-93EE-267392F569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17" t="22518" r="8416" b="38519"/>
          <a:stretch/>
        </p:blipFill>
        <p:spPr>
          <a:xfrm>
            <a:off x="136793" y="1300480"/>
            <a:ext cx="1197103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65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180C9AC-8622-4FB4-8949-BEB2CA0C97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0" t="21333" r="6833" b="6518"/>
          <a:stretch/>
        </p:blipFill>
        <p:spPr>
          <a:xfrm>
            <a:off x="670560" y="1463040"/>
            <a:ext cx="10688320" cy="494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78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184BC0-3D46-4E22-9BA3-0D4AF0DC7C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" t="15556" r="2168" b="5324"/>
          <a:stretch/>
        </p:blipFill>
        <p:spPr>
          <a:xfrm>
            <a:off x="193040" y="467360"/>
            <a:ext cx="11805920" cy="542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20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4878B7-4CED-403E-AD2F-308919952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1" t="9480" r="4250" b="5631"/>
          <a:stretch/>
        </p:blipFill>
        <p:spPr>
          <a:xfrm>
            <a:off x="274319" y="487680"/>
            <a:ext cx="11717831" cy="598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84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2E68135-C50D-4BDE-BE32-AA9A9A48EC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" t="9481" r="3417" b="5334"/>
          <a:stretch/>
        </p:blipFill>
        <p:spPr>
          <a:xfrm>
            <a:off x="213360" y="416560"/>
            <a:ext cx="1156208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0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9099C01-6D39-4622-9060-DB5CFEF441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" t="10074" r="1834" b="17482"/>
          <a:stretch/>
        </p:blipFill>
        <p:spPr>
          <a:xfrm>
            <a:off x="71120" y="690880"/>
            <a:ext cx="11897360" cy="496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50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34919C-FE52-4D6E-BEAD-F574758F1A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0" t="15704" r="6833" b="7704"/>
          <a:stretch/>
        </p:blipFill>
        <p:spPr>
          <a:xfrm>
            <a:off x="487680" y="1076960"/>
            <a:ext cx="10871200" cy="525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39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24FE67B-91F4-463C-878C-AE577F1E19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50" t="14963" r="7000" b="8445"/>
          <a:stretch/>
        </p:blipFill>
        <p:spPr>
          <a:xfrm>
            <a:off x="822960" y="1026160"/>
            <a:ext cx="10515600" cy="525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86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A73FEF-4D7F-4484-8240-D57EA0C0B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4" t="25334" r="2166" b="33037"/>
          <a:stretch/>
        </p:blipFill>
        <p:spPr>
          <a:xfrm>
            <a:off x="162560" y="1737360"/>
            <a:ext cx="11765280" cy="285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63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C928276-8FA6-4087-8904-36BCA37C2A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6" t="17185" r="7334" b="8741"/>
          <a:stretch/>
        </p:blipFill>
        <p:spPr>
          <a:xfrm>
            <a:off x="660399" y="894080"/>
            <a:ext cx="11233221" cy="53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601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А. Федощенко</dc:creator>
  <cp:lastModifiedBy>Елена А. Федощенко</cp:lastModifiedBy>
  <cp:revision>3</cp:revision>
  <dcterms:created xsi:type="dcterms:W3CDTF">2022-12-12T08:25:48Z</dcterms:created>
  <dcterms:modified xsi:type="dcterms:W3CDTF">2022-12-12T08:52:00Z</dcterms:modified>
</cp:coreProperties>
</file>