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6" r:id="rId10"/>
    <p:sldId id="278" r:id="rId11"/>
    <p:sldId id="279" r:id="rId12"/>
    <p:sldId id="259" r:id="rId13"/>
    <p:sldId id="281" r:id="rId14"/>
    <p:sldId id="283" r:id="rId15"/>
    <p:sldId id="284" r:id="rId16"/>
    <p:sldId id="286" r:id="rId17"/>
    <p:sldId id="287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4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5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8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6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9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Промышленность.</a:t>
            </a:r>
            <a:br>
              <a:rPr lang="ru-RU" dirty="0"/>
            </a:br>
            <a:r>
              <a:rPr lang="ru-RU" dirty="0" smtClean="0"/>
              <a:t>Электроэнергетика 9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результате неоднократных протестов </a:t>
            </a:r>
            <a:r>
              <a:rPr lang="ru-RU" dirty="0" smtClean="0"/>
              <a:t>жителей Пермской </a:t>
            </a:r>
            <a:r>
              <a:rPr lang="ru-RU" dirty="0"/>
              <a:t>области (края), не была </a:t>
            </a:r>
            <a:r>
              <a:rPr lang="ru-RU" dirty="0" smtClean="0"/>
              <a:t>построено АЭС</a:t>
            </a:r>
            <a:r>
              <a:rPr lang="ru-RU" dirty="0"/>
              <a:t>. Назовите плюсы и минусы этого решения?</a:t>
            </a:r>
          </a:p>
        </p:txBody>
      </p:sp>
    </p:spTree>
    <p:extLst>
      <p:ext uri="{BB962C8B-B14F-4D97-AF65-F5344CB8AC3E}">
        <p14:creationId xmlns:p14="http://schemas.microsoft.com/office/powerpoint/2010/main" val="110169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Восточная Сибирь</a:t>
            </a:r>
            <a:r>
              <a:rPr lang="ru-RU" dirty="0" smtClean="0"/>
              <a:t>. 9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Завод по производству алюминия в городе</a:t>
            </a:r>
          </a:p>
          <a:p>
            <a:pPr marL="0" indent="0">
              <a:buNone/>
            </a:pPr>
            <a:r>
              <a:rPr lang="ru-RU" dirty="0"/>
              <a:t>Братске работает на глинозёме, который </a:t>
            </a:r>
            <a:r>
              <a:rPr lang="ru-RU" dirty="0" smtClean="0"/>
              <a:t>привозят из-за </a:t>
            </a:r>
            <a:r>
              <a:rPr lang="ru-RU" dirty="0"/>
              <a:t>рубежа, но производимый здесь </a:t>
            </a:r>
            <a:r>
              <a:rPr lang="ru-RU" dirty="0" smtClean="0"/>
              <a:t>алюминий очень </a:t>
            </a:r>
            <a:r>
              <a:rPr lang="ru-RU" dirty="0"/>
              <a:t>дешёвый. С чем это связано в </a:t>
            </a:r>
            <a:r>
              <a:rPr lang="ru-RU" dirty="0" smtClean="0"/>
              <a:t>первую очередь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74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Австралия. Климат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Австралийский анекдот. Вопрос: Что особенного в этом анекдоте?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«Однажды австралийскому фермеру упали на лоб капли дождя, и он от удивления упал в обморок. Родственники, конечно, пытались привести его в чувство, брызгая на лицо холодную воду, но безуспешно! И, наконец, один из них догадался – «выплеснул» в лицо несчастному два ведра пыли. И фермер сразу пришел в себя?!»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Другу я сказал, что да, это смешно, и что я пошел смотреть свой любимый фильм ужасов под названием «Крик»! Но поводу анекдота, я, если честно, ничего не понял! Может быть, вы разберетесь?</a:t>
            </a:r>
          </a:p>
        </p:txBody>
      </p:sp>
    </p:spTree>
    <p:extLst>
      <p:ext uri="{BB962C8B-B14F-4D97-AF65-F5344CB8AC3E}">
        <p14:creationId xmlns:p14="http://schemas.microsoft.com/office/powerpoint/2010/main" val="367270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31224" cy="1301006"/>
          </a:xfrm>
        </p:spPr>
        <p:txBody>
          <a:bodyPr>
            <a:normAutofit/>
          </a:bodyPr>
          <a:lstStyle/>
          <a:p>
            <a:r>
              <a:rPr lang="ru-RU" sz="3200" dirty="0"/>
              <a:t>Природные зоны России: арктические пустыни, тундра, лесотундра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Вопрос: «Как сильно ошибается один из рассказчиков в диалоге?»</a:t>
            </a:r>
          </a:p>
          <a:p>
            <a:endParaRPr lang="ru-RU" dirty="0"/>
          </a:p>
          <a:p>
            <a:r>
              <a:rPr lang="ru-RU" dirty="0"/>
              <a:t>Я поспорил с другом. Говорю ему: «Еду в пустыню, покататься на снегоходе». На что он мне отвечает: «Это невозможно, друг, в пустынях - песок!». Но я продолжал спорить: «Я, кстати, купил очень теплую белую куртку!», на что он мне ответил: «Может ты имел ввиду футболку?». А я говорю: «Нет, именно куртку, там все такие, в белых, теплых шубах.» Но мой друг не унимался: « Не может быть, в пустынях жарко! Там не носят шуб, друг!». «Я еще с собой возьму фотоаппарат, ведь там так красиво, сияния и звезды, совсем близко…». Но друг продолжал спорить: «Пустыни – это центр Земли, экватор, так звезды почти не видны, может ты еще, и ласты захватишь, поплаваешь…!» Друг явно мне не верил! «Нет, там много своих профессионалов – ныряльщиков, с ластами, боюсь, на финише буду последним, да и как-то холодновато!» «Холодновато?»,-не унимался друг, ты смеешься надо мной, в пустынях всегда сухо и жарко, ты возьми лучше воду!». «Нет, как раз воды там много, правда, она другая…», стал обижаться я! « Уж лучше я просто порыбачу на берегу! На что друг сказал утвердительно: «Ну, ты и фантазер, тебе романы писать, друг!»</a:t>
            </a:r>
          </a:p>
        </p:txBody>
      </p:sp>
    </p:spTree>
    <p:extLst>
      <p:ext uri="{BB962C8B-B14F-4D97-AF65-F5344CB8AC3E}">
        <p14:creationId xmlns:p14="http://schemas.microsoft.com/office/powerpoint/2010/main" val="182336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3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4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7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5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5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5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4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44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458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Промышленность. Электроэнергетика 9 класс</vt:lpstr>
      <vt:lpstr>Восточная Сибирь. 9 класс</vt:lpstr>
      <vt:lpstr>Австралия. Климат</vt:lpstr>
      <vt:lpstr>Природные зоны России: арктические пустыни, тундра, лесотундра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Ultra</dc:creator>
  <cp:lastModifiedBy>Ultra</cp:lastModifiedBy>
  <cp:revision>9</cp:revision>
  <dcterms:created xsi:type="dcterms:W3CDTF">2021-08-17T11:56:45Z</dcterms:created>
  <dcterms:modified xsi:type="dcterms:W3CDTF">2021-08-17T14:07:15Z</dcterms:modified>
</cp:coreProperties>
</file>