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1" r:id="rId16"/>
    <p:sldId id="27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8/23/2021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8/23/2021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8/23/2021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8/23/2021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8/23/2021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8/23/2021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F84E92-4402-498E-A4EA-865A03B0AD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Субтесты по математике как средство диагностики приемов умственной деятельности.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C206486-3724-4E9A-B771-9A050868E3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/>
              <a:t>Сайнакова Р.С., учитель математики </a:t>
            </a:r>
          </a:p>
          <a:p>
            <a:pPr algn="r"/>
            <a:r>
              <a:rPr lang="ru-RU" dirty="0"/>
              <a:t>МБОУ «Зырянская СОШ»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8C93D4-4C64-438B-903C-D4A9624B60DE}"/>
              </a:ext>
            </a:extLst>
          </p:cNvPr>
          <p:cNvSpPr txBox="1"/>
          <p:nvPr/>
        </p:nvSpPr>
        <p:spPr>
          <a:xfrm>
            <a:off x="843605" y="131976"/>
            <a:ext cx="75414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Августовская конференция работников образования Зырянского района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Математический цикл предметов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219799-FFA4-4ABB-857E-209AF3BCB9F6}"/>
              </a:ext>
            </a:extLst>
          </p:cNvPr>
          <p:cNvSpPr txBox="1"/>
          <p:nvPr/>
        </p:nvSpPr>
        <p:spPr>
          <a:xfrm>
            <a:off x="3714160" y="6165130"/>
            <a:ext cx="27149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34543754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BAE38B-641F-4D00-83C9-B2A7C3FDD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Субтест «Обобщение»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3FA8A0-822A-4D31-A23D-0013BF35E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Запишите существенные общие признаки, объединяющие пары представленных слов.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lv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Одночлен – трехчлен - ________(многочлены)</a:t>
            </a:r>
          </a:p>
          <a:p>
            <a:pPr marL="0" lv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Треугольник – ромб - __________________(геометрические фигуры)</a:t>
            </a:r>
          </a:p>
          <a:p>
            <a:pPr marL="0" lv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Тангенс – косинус - ____________________                 (тригонометрические функции)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8846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156690-3F65-47CB-83BF-04B65EC5E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 для коррекционной работы</a:t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69EE7B9-0077-48EA-A6B2-8B9AB11457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7813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26B05C-0459-48B1-B33D-B2C3834FF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/>
              <a:t>Задание 1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3AACD2-F3A5-4CE0-A000-CB3B42E9B9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Назовите ассоциации (слова, термины), которые у вас возникают при упоминании математического понятия «тре­угольник» (например,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180</a:t>
            </a:r>
            <a:r>
              <a:rPr lang="ru-RU" sz="28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 угла, 3 отрезка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т. д.).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задание на применение словесных ассоциаций. Назы­вать надо понятия  недавно рассмотренные на уроках, и ранее изученные.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7905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B08807-327F-454A-9963-32BC37932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/>
              <a:t>Задание 2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DEF01C-9D44-41CD-AB8E-7C47A4D47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Назовите предметы из окружающей нас действительности, которые имеют форму квадрата, прямоугольника, ко­нуса, цилиндра, шара и других геометрических фигур (например,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монитор, книга, мяч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т. д.).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0519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D6A37F-EC50-46A4-A3F8-393A22F15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/>
              <a:t>Задание 3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0F931F5E-2B43-4783-90D2-06551C1F30D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869268" y="864108"/>
                <a:ext cx="7315200" cy="5555546"/>
              </a:xfrm>
            </p:spPr>
            <p:txBody>
              <a:bodyPr>
                <a:normAutofit lnSpcReduction="10000"/>
              </a:bodyPr>
              <a:lstStyle/>
              <a:p>
                <a:pPr marL="0" lvl="0" indent="0">
                  <a:buNone/>
                </a:pP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Между первым и вторым словом существует определенная связь. Укажите соответствующую пару к третьему слову, выбрав ее из списка.</a:t>
                </a:r>
              </a:p>
              <a:p>
                <a:pPr marL="0" indent="0">
                  <a:buNone/>
                </a:pP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1.Треугольник - периметр = пирамида -_________.</a:t>
                </a:r>
              </a:p>
              <a:p>
                <a:pPr marL="0" indent="0">
                  <a:buNone/>
                </a:pP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а)	объем; б)	основание;	</a:t>
                </a:r>
                <a:r>
                  <a:rPr lang="ru-RU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в) площадь поверхности; 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г) высота;</a:t>
                </a:r>
              </a:p>
              <a:p>
                <a:pPr marL="0" indent="0">
                  <a:buNone/>
                </a:pP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д) площадь основания.</a:t>
                </a:r>
              </a:p>
              <a:p>
                <a:pPr marL="0" indent="0">
                  <a:buNone/>
                </a:pP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2.Конус - образующая = прямоугольный треугольник -	_____________</a:t>
                </a:r>
              </a:p>
              <a:p>
                <a:pPr marL="0" indent="0">
                  <a:buNone/>
                </a:pP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а) сторона;	б) катет; </a:t>
                </a:r>
                <a:r>
                  <a:rPr lang="ru-RU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в) гипотенуза; 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г) высота; д) медиана.</a:t>
                </a:r>
              </a:p>
              <a:p>
                <a:pPr marL="0" indent="0">
                  <a:buNone/>
                </a:pP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 Окружность - 2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400" i="1"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четырехугольник —	.</a:t>
                </a:r>
              </a:p>
              <a:p>
                <a:pPr marL="0" indent="0">
                  <a:buNone/>
                </a:pP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а) сторона;	б) угол; </a:t>
                </a:r>
                <a:r>
                  <a:rPr lang="ru-RU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в) </a:t>
                </a:r>
                <a:r>
                  <a:rPr lang="ru-RU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периметр; г) радиус; д) вершина.</a:t>
                </a: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0F931F5E-2B43-4783-90D2-06551C1F30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69268" y="864108"/>
                <a:ext cx="7315200" cy="5555546"/>
              </a:xfrm>
              <a:blipFill>
                <a:blip r:embed="rId2"/>
                <a:stretch>
                  <a:fillRect l="-1333" t="-3183" r="-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84450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4C3E7D-145A-4183-99DF-6F42ECACE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Оценивание субтеста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47EA70-0D2D-4309-AB81-040F1CE39C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Субтесты не проверяются на валидность (обоснованность и пригодность применения методик и результатов исследования в конкретных условиях). 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за их выполнение обычно не ставятся. Однако некоторым учащимся, показавшим высокие результаты (80-100%), оценки можно поставить.</a:t>
            </a: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83478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D2EEEB-B4A1-4ACF-B23C-577D03360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Благодарю за внимание!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4E0EAE3-E1A0-4A22-B3E0-0916C92A30FC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6276" b="6276"/>
          <a:stretch>
            <a:fillRect/>
          </a:stretch>
        </p:blipFill>
        <p:spPr/>
      </p:pic>
      <p:sp>
        <p:nvSpPr>
          <p:cNvPr id="4" name="Текст 3">
            <a:extLst>
              <a:ext uri="{FF2B5EF4-FFF2-40B4-BE49-F238E27FC236}">
                <a16:creationId xmlns:a16="http://schemas.microsoft.com/office/drawing/2014/main" id="{5A6C2F64-E09A-4A0B-9D1F-B7713A49566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540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AA2D94-34D2-475D-B8F7-9BD7D65B1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Приемы  умственной деятельности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475272-9CDC-44AB-A019-EDB114334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</a:t>
            </a:r>
          </a:p>
          <a:p>
            <a:pPr marL="0" indent="0">
              <a:buNone/>
            </a:pP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синтез</a:t>
            </a:r>
          </a:p>
          <a:p>
            <a:pPr marL="0" indent="0">
              <a:buNone/>
            </a:pP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абстрагирование</a:t>
            </a:r>
          </a:p>
          <a:p>
            <a:pPr marL="0" indent="0">
              <a:buNone/>
            </a:pP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конкретизация</a:t>
            </a:r>
          </a:p>
          <a:p>
            <a:pPr marL="0" indent="0">
              <a:buNone/>
            </a:pP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сравнение</a:t>
            </a:r>
          </a:p>
          <a:p>
            <a:pPr marL="0" indent="0">
              <a:buNone/>
            </a:pP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обобщение</a:t>
            </a:r>
          </a:p>
          <a:p>
            <a:pPr marL="0" indent="0">
              <a:buNone/>
            </a:pP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классификация </a:t>
            </a:r>
          </a:p>
          <a:p>
            <a:pPr marL="0" indent="0">
              <a:buNone/>
            </a:pP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аналогия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3031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3242AD-3D24-417C-B625-A00188B1A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Субтест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32A5AB-0FC9-41D6-9838-F7D1AFDA2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разновидность теста, предна­значенного для оценки сформированности определенного приема умственной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2152238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ED9BC9-3198-41EB-B13A-F22F36D53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Требования к </a:t>
            </a:r>
            <a:r>
              <a:rPr lang="ru-RU" dirty="0" err="1"/>
              <a:t>субтестам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CC9610-1BF9-47D7-9AEB-F3D085033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содержать легкие для понимания вопросы, в противном случае учащиеся будут тратить время не на выполнение за­даний, а на понимание того, что требуется выполнить;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включенные в него задания должны быть новы как по со­держанию, так и по способу решения (иначе будет диагно­стироваться обученность учащегося, а не определенный прием умственной деятельности);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вероятность случайного решения задач должна быть ми­нимальной;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содержать однотипные задания;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заданий не должно быть слишком много (в среднем около 10);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субтеста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должно занимать много времени;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включенные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субтест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задания должны основываться на ра­нее изученном материале.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717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D4F654-EE9B-4684-878F-74D0DD97B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цели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субтестов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CEE927-FF89-4AD3-B938-0082CD8BC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недостаточно сформированных приемов умственной деятельности;</a:t>
            </a:r>
          </a:p>
          <a:p>
            <a:pPr lvl="0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индивидуальных направлений коррекционной программы для работы с учащимися.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1262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1F22D0-86C9-411A-A0E2-5800F9D63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диагностических субтестов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D9E6A56-B0E3-4941-823D-77536FF19B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86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9D2545-E4F6-4479-A119-D7779DA08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Субтест «Аналогия»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FB202B-CEF9-48F6-AE62-29FFFD96C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 первым и вторым словом существует определенная связь. Укажите соответствующую пару к третьему слову, выбрав ее из списка.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Арифметика- число =геометрия-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планиметрия;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фигура;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точка;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треугольник;</a:t>
            </a:r>
          </a:p>
          <a:p>
            <a:pPr indent="450215"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Д) прямая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0494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CA16A3-6504-4832-A089-1EA480A16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Субтест «Классификация математических понятий».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9361725-85B6-48A3-B5AA-01881666D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Четыре слова из пяти объединены общими признаками. Укажите слово, не соответствующее данному признаку.</a:t>
            </a:r>
          </a:p>
          <a:p>
            <a:pPr lvl="0"/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правильная дробь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сократимая дробь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неправильная дробь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десятичная дробь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Д) несократимая дробь</a:t>
            </a:r>
          </a:p>
          <a:p>
            <a:pPr marL="0" lvl="0" indent="0">
              <a:buNone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6AC9B7-E688-4709-A444-238324306841}"/>
              </a:ext>
            </a:extLst>
          </p:cNvPr>
          <p:cNvSpPr txBox="1"/>
          <p:nvPr/>
        </p:nvSpPr>
        <p:spPr>
          <a:xfrm>
            <a:off x="7762102" y="2564091"/>
            <a:ext cx="409123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симметрия</a:t>
            </a:r>
          </a:p>
          <a:p>
            <a:r>
              <a:rPr lang="ru-RU" sz="26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поворот</a:t>
            </a:r>
          </a:p>
          <a:p>
            <a:r>
              <a:rPr lang="ru-RU" sz="26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параллельный перенос</a:t>
            </a:r>
          </a:p>
          <a:p>
            <a:r>
              <a:rPr lang="ru-RU" sz="26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Г) движение</a:t>
            </a:r>
          </a:p>
          <a:p>
            <a:r>
              <a:rPr lang="ru-RU" sz="26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Д) время</a:t>
            </a:r>
          </a:p>
        </p:txBody>
      </p:sp>
    </p:spTree>
    <p:extLst>
      <p:ext uri="{BB962C8B-B14F-4D97-AF65-F5344CB8AC3E}">
        <p14:creationId xmlns:p14="http://schemas.microsoft.com/office/powerpoint/2010/main" val="955861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5234CD-FA44-4967-815F-984AB7A13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830" y="1123837"/>
            <a:ext cx="3289954" cy="4601183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Субтест «Абстрагирование»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970500-4D34-46DD-AAEC-78D9826E0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1489434"/>
            <a:ext cx="7315200" cy="449531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пяти предложенных терминов укажите два, наиболее точно определяющих представленное математическое понятие.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Медиана треугольника: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угол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отрезок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прямая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Г) фигура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Д) сторона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7557251"/>
      </p:ext>
    </p:extLst>
  </p:cSld>
  <p:clrMapOvr>
    <a:masterClrMapping/>
  </p:clrMapOvr>
</p:sld>
</file>

<file path=ppt/theme/theme1.xml><?xml version="1.0" encoding="utf-8"?>
<a:theme xmlns:a="http://schemas.openxmlformats.org/drawingml/2006/main" name="Рамка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TM03457475[[fn=Рамка]]</Template>
  <TotalTime>53</TotalTime>
  <Words>654</Words>
  <Application>Microsoft Office PowerPoint</Application>
  <PresentationFormat>Широкоэкранный</PresentationFormat>
  <Paragraphs>86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Cambria Math</vt:lpstr>
      <vt:lpstr>Corbel</vt:lpstr>
      <vt:lpstr>Times New Roman</vt:lpstr>
      <vt:lpstr>Wingdings 2</vt:lpstr>
      <vt:lpstr>Рамка</vt:lpstr>
      <vt:lpstr>Субтесты по математике как средство диагностики приемов умственной деятельности.</vt:lpstr>
      <vt:lpstr>Приемы  умственной деятельности</vt:lpstr>
      <vt:lpstr>Субтест </vt:lpstr>
      <vt:lpstr>Требования к субтестам</vt:lpstr>
      <vt:lpstr>Основные цели субтестов</vt:lpstr>
      <vt:lpstr>Примеры диагностических субтестов</vt:lpstr>
      <vt:lpstr>Субтест «Аналогия»</vt:lpstr>
      <vt:lpstr>Субтест «Классификация математических понятий».</vt:lpstr>
      <vt:lpstr>Субтест «Абстрагирование»</vt:lpstr>
      <vt:lpstr>Субтест «Обобщение»</vt:lpstr>
      <vt:lpstr>Упражнения для коррекционной работы </vt:lpstr>
      <vt:lpstr>Задание 1</vt:lpstr>
      <vt:lpstr>Задание 2</vt:lpstr>
      <vt:lpstr>Задание 3</vt:lpstr>
      <vt:lpstr>Оценивание субтеста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Субтесты по математике как средство диагностики приемов умственной деятельности.</dc:title>
  <dc:creator>Расима С. Сайнакова</dc:creator>
  <cp:lastModifiedBy>Расима С. Сайнакова</cp:lastModifiedBy>
  <cp:revision>6</cp:revision>
  <dcterms:created xsi:type="dcterms:W3CDTF">2021-08-22T16:01:39Z</dcterms:created>
  <dcterms:modified xsi:type="dcterms:W3CDTF">2021-08-23T16:16:53Z</dcterms:modified>
</cp:coreProperties>
</file>