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7" r:id="rId4"/>
    <p:sldId id="278" r:id="rId5"/>
    <p:sldId id="279" r:id="rId6"/>
    <p:sldId id="280" r:id="rId7"/>
    <p:sldId id="281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82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285752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Система оценивания образовательных достижений в условиях ФГОС.</a:t>
            </a:r>
            <a:r>
              <a:rPr lang="ru-RU" sz="6600" dirty="0" smtClean="0"/>
              <a:t/>
            </a:r>
            <a:br>
              <a:rPr lang="ru-RU" sz="6600" dirty="0" smtClean="0"/>
            </a:b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14818"/>
            <a:ext cx="6400800" cy="1423982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Бельдинская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Наталия Владимировна, учитель МБОУ «Зырянская СОШ»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Практика. Орфоэпические нормы.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3.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Выпиши слова с ошибкой в произношении (ударении),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исправь ошибку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досУг</a:t>
            </a:r>
            <a:r>
              <a:rPr lang="ru-RU" dirty="0" smtClean="0"/>
              <a:t>, </a:t>
            </a:r>
            <a:r>
              <a:rPr lang="ru-RU" dirty="0" err="1" smtClean="0"/>
              <a:t>катАлог</a:t>
            </a:r>
            <a:r>
              <a:rPr lang="ru-RU" dirty="0" smtClean="0"/>
              <a:t>, </a:t>
            </a:r>
            <a:r>
              <a:rPr lang="ru-RU" dirty="0" err="1" smtClean="0"/>
              <a:t>столЯр</a:t>
            </a:r>
            <a:r>
              <a:rPr lang="ru-RU" dirty="0" smtClean="0"/>
              <a:t>, </a:t>
            </a:r>
            <a:r>
              <a:rPr lang="ru-RU" dirty="0" err="1" smtClean="0"/>
              <a:t>тОрты</a:t>
            </a:r>
            <a:r>
              <a:rPr lang="ru-RU" dirty="0" smtClean="0"/>
              <a:t>, </a:t>
            </a:r>
            <a:r>
              <a:rPr lang="ru-RU" dirty="0" err="1" smtClean="0"/>
              <a:t>бантЫ</a:t>
            </a:r>
            <a:r>
              <a:rPr lang="ru-RU" dirty="0" smtClean="0"/>
              <a:t>, </a:t>
            </a:r>
            <a:r>
              <a:rPr lang="ru-RU" dirty="0" err="1" smtClean="0"/>
              <a:t>щавЕль</a:t>
            </a:r>
            <a:r>
              <a:rPr lang="ru-RU" dirty="0" smtClean="0"/>
              <a:t>, </a:t>
            </a:r>
            <a:r>
              <a:rPr lang="ru-RU" dirty="0" err="1" smtClean="0"/>
              <a:t>средствА</a:t>
            </a:r>
            <a:r>
              <a:rPr lang="ru-RU" dirty="0" smtClean="0"/>
              <a:t>, </a:t>
            </a:r>
            <a:r>
              <a:rPr lang="ru-RU" dirty="0" err="1" smtClean="0"/>
              <a:t>жалюзИ</a:t>
            </a:r>
            <a:r>
              <a:rPr lang="ru-RU" dirty="0" smtClean="0"/>
              <a:t>, </a:t>
            </a:r>
            <a:r>
              <a:rPr lang="ru-RU" dirty="0" err="1" smtClean="0"/>
              <a:t>тУфля</a:t>
            </a:r>
            <a:r>
              <a:rPr lang="ru-RU" dirty="0" smtClean="0"/>
              <a:t>, </a:t>
            </a:r>
            <a:r>
              <a:rPr lang="ru-RU" dirty="0" err="1" smtClean="0"/>
              <a:t>искрА</a:t>
            </a:r>
            <a:r>
              <a:rPr lang="ru-RU" dirty="0" smtClean="0"/>
              <a:t>, </a:t>
            </a:r>
            <a:r>
              <a:rPr lang="ru-RU" dirty="0" err="1" smtClean="0"/>
              <a:t>шАрфы</a:t>
            </a:r>
            <a:r>
              <a:rPr lang="ru-RU" dirty="0" smtClean="0"/>
              <a:t>, </a:t>
            </a:r>
            <a:r>
              <a:rPr lang="ru-RU" dirty="0" err="1" smtClean="0"/>
              <a:t>цЕмент</a:t>
            </a:r>
            <a:r>
              <a:rPr lang="ru-RU" dirty="0" smtClean="0"/>
              <a:t>, </a:t>
            </a:r>
            <a:r>
              <a:rPr lang="ru-RU" dirty="0" err="1" smtClean="0"/>
              <a:t>договОр</a:t>
            </a:r>
            <a:r>
              <a:rPr lang="ru-RU" dirty="0" smtClean="0"/>
              <a:t>, </a:t>
            </a:r>
            <a:r>
              <a:rPr lang="ru-RU" dirty="0" err="1" smtClean="0"/>
              <a:t>пАртер</a:t>
            </a:r>
            <a:r>
              <a:rPr lang="ru-RU" dirty="0" smtClean="0"/>
              <a:t>, </a:t>
            </a:r>
            <a:r>
              <a:rPr lang="ru-RU" dirty="0" err="1" smtClean="0"/>
              <a:t>квАртал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полОжить</a:t>
            </a:r>
            <a:r>
              <a:rPr lang="ru-RU" dirty="0" smtClean="0"/>
              <a:t>, </a:t>
            </a:r>
            <a:r>
              <a:rPr lang="ru-RU" dirty="0" err="1" smtClean="0"/>
              <a:t>звонИт</a:t>
            </a:r>
            <a:r>
              <a:rPr lang="ru-RU" dirty="0" smtClean="0"/>
              <a:t>, </a:t>
            </a:r>
            <a:r>
              <a:rPr lang="ru-RU" dirty="0" err="1" smtClean="0"/>
              <a:t>вклЮчит</a:t>
            </a:r>
            <a:r>
              <a:rPr lang="ru-RU" dirty="0" smtClean="0"/>
              <a:t>, </a:t>
            </a:r>
            <a:r>
              <a:rPr lang="ru-RU" dirty="0" err="1" smtClean="0"/>
              <a:t>баловАть</a:t>
            </a:r>
            <a:r>
              <a:rPr lang="ru-RU" dirty="0" smtClean="0"/>
              <a:t>, </a:t>
            </a:r>
            <a:r>
              <a:rPr lang="ru-RU" dirty="0" err="1" smtClean="0"/>
              <a:t>черпАть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каталОг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срЕдства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Искра,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квартАл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чЕрпать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каждое правильное слово=0,5 балла=5 баллов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4. Сформулируй главную мысль высказывания.     Подтверди её примерами из письма.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Общественная функция орфографии проявляется в том, что единообразное написание слов, независимо от индивидуальных и диалектных особенностей произношения, обеспечивает понимание письменной речи.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«Здравствуй, мама! Доехал я хорошо. Сразу же обижал всех ребят. Вчера мы ходили в горы. Все быстро спустились, а я все слизал. Потом мы купались. С нами была Жучка, я её полоскал.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твой Сеня»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Орфография обеспечивает понимание   письменной речи.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слизал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слИжет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слезал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слЕзет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обижал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обИдеть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обежал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бЕгать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полоскал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полОщет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поласкал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Верно определена мысль-1 балл + найдены слова-примеры- 1 балл=2 балла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5.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Перечисли известные орфограммы-гласные в корне слова.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Безударные гласные в корне, проверяемые ударением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Безударные гласные в корне, непроверяемые ударением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Чередующиеся гласные в корне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О-Ё после шипящих в корне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И-Ы в корне после Ц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каждую правильную орфограмму=1 балл=5 баллов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Подводим итоги работы!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32-35 баллов – «5»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28-31 баллов – «4»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17-27 баллов – «3»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0-16 баллов – «2»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основным добавляем дополнительные!!!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Каждый определяет себе домашнее задание 1.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•Оценивается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только работа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учащегося, а не он сам; 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Работа учащегося сравнивается с образцом (эталоном) правильно выполненной работы, который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известен учащимся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заранее; 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Учащемуся известен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четкий алгоритм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выведения оценки, по которому он сам может определить уровень своей работы и информировать родителей;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Оценивают у учащихся только то,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чему учили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уроке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оценивает свой результат выполнения задания по «Алгоритму самооценки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уроков за письменные задания оценку и отметку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определяет учитель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Оценивание состоит из двух процессов: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сравнение достижений (неудач) учащегося с его прежними достижениями (неудачами) и соотношение достигнутых результатов со стандартами обучения (желательность хороших оценок).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обсуждение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учащимися критериев оценивания работ;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выделение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умений, за которые можно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похвалить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ребенка;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обсуждение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успехов (неуспехов) учащегося исключительно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индивидуальной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беседе с родителями или учеником.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Объектами оценивания являются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Учебные работы (таблицы, схемы по темам урока, презентации, опорные конспекты)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Контрольная работа (итоговая по разделу).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Самостоятельная работа (итоговая по теме).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Проверочная работа (по теме урока).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задания.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Устный ответ.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Чтение наизусть.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Творческая работа (письменный ответ, сочинение, иллюстрации к произведениям).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Учебный проект.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Учебно-исследовательская работа.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71490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Общими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критериями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любой работы  ученика является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знание,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понимание и оперирование знаниями;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применение умений и навыков на практике; способность перерабатывать информацию, взаимодействовать  с учителем, в паре, в группе с одноклассниками.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Сообщение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это выступление информативного, иллюстративного или аналитического характера по одной проблеме. Оно может быть продуктивного (анализ материала) или репродуктивного (пересказ материала) характера. Готовясь к сообщению, ученик пользуется одним или несколькими источниками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Размешаются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требования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 сообщению, а также оценка устного ответа на «5» на «4»…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Теория. Языковые нормы.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Задание 2.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Соотнеси название языковой нормы с её определением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39368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нормы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34" y="2000240"/>
            <a:ext cx="3997354" cy="4572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произношение слов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Б. правописание слов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постановка знаков препинания в предложении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 образование форм слова, словосочетаний и предложений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 употребление слова в соответствии с его лексическим значением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39368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Название нормы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450059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пунктуационные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Б. орфоэпические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речевые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 орфографические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 грамматические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– Б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 – Г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– А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 – Д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 – В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правильное соответсвие=1 балл=5 балло</a:t>
            </a:r>
            <a:r>
              <a:rPr lang="ru-RU" dirty="0" smtClean="0"/>
              <a:t>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635</Words>
  <Application>Microsoft Office PowerPoint</Application>
  <PresentationFormat>Экран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Система оценивания образовательных достижений в условиях ФГОС. </vt:lpstr>
      <vt:lpstr>Критериальное оценивание</vt:lpstr>
      <vt:lpstr>Критериальное оценивание</vt:lpstr>
      <vt:lpstr>Критериальное оценивание</vt:lpstr>
      <vt:lpstr>Критериальное оценивание</vt:lpstr>
      <vt:lpstr>Критериальное оценивание</vt:lpstr>
      <vt:lpstr>Критериальное оценивание</vt:lpstr>
      <vt:lpstr>Теория. Языковые нормы. Задание 2.  Соотнеси название языковой нормы с её определением</vt:lpstr>
      <vt:lpstr>Проверь себя!</vt:lpstr>
      <vt:lpstr>Практика. Орфоэпические нормы. Задание 3.  Выпиши слова с ошибкой в произношении (ударении),  исправь ошибку</vt:lpstr>
      <vt:lpstr>Проверь себя!</vt:lpstr>
      <vt:lpstr>Задание 4. Сформулируй главную мысль высказывания.     Подтверди её примерами из письма.</vt:lpstr>
      <vt:lpstr>Проверь себя!</vt:lpstr>
      <vt:lpstr>Задание 5.  Перечисли известные орфограммы-гласные в корне слова.</vt:lpstr>
      <vt:lpstr>Проверь себя!</vt:lpstr>
      <vt:lpstr>СПАСИБО за внимание!</vt:lpstr>
      <vt:lpstr>Подводим итоги работы!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повторение.</dc:title>
  <cp:lastModifiedBy>Admin</cp:lastModifiedBy>
  <cp:revision>37</cp:revision>
  <dcterms:modified xsi:type="dcterms:W3CDTF">2021-08-24T00:03:44Z</dcterms:modified>
</cp:coreProperties>
</file>