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Учитель начальных классов:</a:t>
            </a:r>
          </a:p>
          <a:p>
            <a:r>
              <a:rPr lang="ru-RU" b="1" dirty="0" err="1" smtClean="0"/>
              <a:t>Мехович</a:t>
            </a:r>
            <a:r>
              <a:rPr lang="ru-RU" b="1" dirty="0" smtClean="0"/>
              <a:t> С.Н.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творческого мышления. Создаём свою сказку.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Сказка – это вымышленная история, в которой может произойти всё что угодно, что немыслимо в реальной жизни, и которая, как правило, заканчивается хорошо и благополучно.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сказка?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Раньше…</a:t>
            </a:r>
          </a:p>
          <a:p>
            <a:pPr marL="514350" indent="-514350">
              <a:buNone/>
            </a:pPr>
            <a:r>
              <a:rPr lang="ru-RU" dirty="0" smtClean="0"/>
              <a:t>2. Однажды…</a:t>
            </a:r>
          </a:p>
          <a:p>
            <a:pPr marL="514350" indent="-514350">
              <a:buNone/>
            </a:pPr>
            <a:r>
              <a:rPr lang="ru-RU" dirty="0" smtClean="0"/>
              <a:t>3. С тех пор…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работы:</a:t>
            </a:r>
            <a:endParaRPr lang="ru-RU" dirty="0"/>
          </a:p>
        </p:txBody>
      </p:sp>
      <p:pic>
        <p:nvPicPr>
          <p:cNvPr id="1026" name="Picture 2" descr="I:\Август МО выступление\img3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3368" y="1546860"/>
            <a:ext cx="3266902" cy="4526280"/>
          </a:xfrm>
          <a:prstGeom prst="rect">
            <a:avLst/>
          </a:prstGeom>
          <a:noFill/>
        </p:spPr>
      </p:pic>
      <p:pic>
        <p:nvPicPr>
          <p:cNvPr id="1027" name="Picture 3" descr="I:\Август МО выступление\img3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4368" y="1546860"/>
            <a:ext cx="3266902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работы:</a:t>
            </a:r>
            <a:endParaRPr lang="ru-RU" dirty="0"/>
          </a:p>
        </p:txBody>
      </p:sp>
      <p:pic>
        <p:nvPicPr>
          <p:cNvPr id="2050" name="Picture 2" descr="I:\Август МО выступление\img3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3368" y="1546860"/>
            <a:ext cx="3266902" cy="4526280"/>
          </a:xfrm>
          <a:prstGeom prst="rect">
            <a:avLst/>
          </a:prstGeom>
          <a:noFill/>
        </p:spPr>
      </p:pic>
      <p:pic>
        <p:nvPicPr>
          <p:cNvPr id="2051" name="Picture 3" descr="I:\Август МО выступление\img3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4368" y="1546860"/>
            <a:ext cx="3266902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карт </a:t>
            </a:r>
            <a:r>
              <a:rPr lang="ru-RU" dirty="0" err="1" smtClean="0"/>
              <a:t>В.Я.Проппа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отлучка кого-либо из членов семьи</a:t>
            </a:r>
          </a:p>
          <a:p>
            <a:pPr lvl="0"/>
            <a:r>
              <a:rPr lang="ru-RU" dirty="0" smtClean="0"/>
              <a:t>запрет, обращённый к герою</a:t>
            </a:r>
          </a:p>
          <a:p>
            <a:pPr lvl="0"/>
            <a:r>
              <a:rPr lang="ru-RU" dirty="0" smtClean="0"/>
              <a:t>нарушение запрета</a:t>
            </a:r>
          </a:p>
          <a:p>
            <a:pPr lvl="0"/>
            <a:r>
              <a:rPr lang="ru-RU" dirty="0" smtClean="0"/>
              <a:t>выведывание</a:t>
            </a:r>
          </a:p>
          <a:p>
            <a:pPr lvl="0"/>
            <a:r>
              <a:rPr lang="ru-RU" dirty="0" smtClean="0"/>
              <a:t>выдача</a:t>
            </a:r>
          </a:p>
          <a:p>
            <a:pPr lvl="0"/>
            <a:r>
              <a:rPr lang="ru-RU" dirty="0" smtClean="0"/>
              <a:t>подвох</a:t>
            </a:r>
          </a:p>
          <a:p>
            <a:pPr lvl="0"/>
            <a:r>
              <a:rPr lang="ru-RU" dirty="0" smtClean="0"/>
              <a:t>невольное пособничество</a:t>
            </a:r>
          </a:p>
          <a:p>
            <a:pPr lvl="0"/>
            <a:r>
              <a:rPr lang="ru-RU" dirty="0" smtClean="0"/>
              <a:t>вредительство (или недостача)</a:t>
            </a:r>
          </a:p>
          <a:p>
            <a:pPr lvl="0"/>
            <a:r>
              <a:rPr lang="ru-RU" dirty="0" smtClean="0"/>
              <a:t>посредничество</a:t>
            </a:r>
          </a:p>
          <a:p>
            <a:pPr lvl="0"/>
            <a:r>
              <a:rPr lang="ru-RU" dirty="0" smtClean="0"/>
              <a:t>начинающееся противодействие</a:t>
            </a:r>
          </a:p>
          <a:p>
            <a:pPr lvl="0"/>
            <a:r>
              <a:rPr lang="ru-RU" dirty="0" smtClean="0"/>
              <a:t>герой покидает дом</a:t>
            </a:r>
          </a:p>
          <a:p>
            <a:pPr lvl="0"/>
            <a:r>
              <a:rPr lang="ru-RU" dirty="0" smtClean="0"/>
              <a:t>даритель испытывает героя</a:t>
            </a:r>
          </a:p>
          <a:p>
            <a:pPr lvl="0"/>
            <a:r>
              <a:rPr lang="ru-RU" dirty="0" smtClean="0"/>
              <a:t>герой реагирует на действия будущего дарителя</a:t>
            </a:r>
          </a:p>
          <a:p>
            <a:pPr lvl="0"/>
            <a:r>
              <a:rPr lang="ru-RU" dirty="0" smtClean="0"/>
              <a:t>получение волшебного средства</a:t>
            </a:r>
          </a:p>
          <a:p>
            <a:pPr lvl="0"/>
            <a:r>
              <a:rPr lang="ru-RU" dirty="0" smtClean="0"/>
              <a:t>герой переносится, доставляется или приводится к месту</a:t>
            </a:r>
          </a:p>
          <a:p>
            <a:pPr lvl="0"/>
            <a:r>
              <a:rPr lang="ru-RU" dirty="0" smtClean="0"/>
              <a:t>герой и </a:t>
            </a:r>
            <a:r>
              <a:rPr lang="ru-RU" dirty="0" err="1" smtClean="0"/>
              <a:t>антогонист</a:t>
            </a:r>
            <a:r>
              <a:rPr lang="ru-RU" dirty="0" smtClean="0"/>
              <a:t> вступают в борьбу</a:t>
            </a:r>
          </a:p>
          <a:p>
            <a:pPr lvl="0"/>
            <a:r>
              <a:rPr lang="ru-RU" dirty="0" smtClean="0"/>
              <a:t>героя метят</a:t>
            </a:r>
          </a:p>
          <a:p>
            <a:pPr lvl="0"/>
            <a:r>
              <a:rPr lang="ru-RU" dirty="0" smtClean="0"/>
              <a:t>антагонист побеждён</a:t>
            </a:r>
          </a:p>
          <a:p>
            <a:pPr lvl="0"/>
            <a:r>
              <a:rPr lang="ru-RU" dirty="0" smtClean="0"/>
              <a:t>беда или недостача ликвидируется</a:t>
            </a:r>
          </a:p>
          <a:p>
            <a:pPr lvl="0"/>
            <a:r>
              <a:rPr lang="ru-RU" dirty="0" smtClean="0"/>
              <a:t>возвращение героя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герой подвергается преследованиям</a:t>
            </a:r>
          </a:p>
          <a:p>
            <a:pPr lvl="0"/>
            <a:r>
              <a:rPr lang="ru-RU" dirty="0" smtClean="0"/>
              <a:t>герой спасается от преследования</a:t>
            </a:r>
          </a:p>
          <a:p>
            <a:pPr lvl="0"/>
            <a:r>
              <a:rPr lang="ru-RU" dirty="0" smtClean="0"/>
              <a:t>герой неузнанным прибывает домой или другую страну</a:t>
            </a:r>
          </a:p>
          <a:p>
            <a:pPr lvl="0"/>
            <a:r>
              <a:rPr lang="ru-RU" dirty="0" smtClean="0"/>
              <a:t>ложный герой предъявляет  необоснованные притязания</a:t>
            </a:r>
          </a:p>
          <a:p>
            <a:pPr lvl="0"/>
            <a:r>
              <a:rPr lang="ru-RU" dirty="0" smtClean="0"/>
              <a:t>герою предлагается трудная задача</a:t>
            </a:r>
          </a:p>
          <a:p>
            <a:pPr lvl="0"/>
            <a:r>
              <a:rPr lang="ru-RU" dirty="0" smtClean="0"/>
              <a:t>задача решается</a:t>
            </a:r>
          </a:p>
          <a:p>
            <a:pPr lvl="0"/>
            <a:r>
              <a:rPr lang="ru-RU" dirty="0" smtClean="0"/>
              <a:t>героя узнают</a:t>
            </a:r>
          </a:p>
          <a:p>
            <a:pPr lvl="0"/>
            <a:r>
              <a:rPr lang="ru-RU" dirty="0" smtClean="0"/>
              <a:t>ложный герой или </a:t>
            </a:r>
            <a:r>
              <a:rPr lang="ru-RU" dirty="0" err="1" smtClean="0"/>
              <a:t>антогонист</a:t>
            </a:r>
            <a:r>
              <a:rPr lang="ru-RU" dirty="0" smtClean="0"/>
              <a:t> изобличается</a:t>
            </a:r>
          </a:p>
          <a:p>
            <a:pPr lvl="0"/>
            <a:r>
              <a:rPr lang="ru-RU" dirty="0" smtClean="0"/>
              <a:t>герою даётся новый облик</a:t>
            </a:r>
          </a:p>
          <a:p>
            <a:pPr lvl="0"/>
            <a:r>
              <a:rPr lang="ru-RU" dirty="0" smtClean="0"/>
              <a:t>враг наказывается</a:t>
            </a:r>
          </a:p>
          <a:p>
            <a:pPr lvl="0"/>
            <a:r>
              <a:rPr lang="ru-RU" dirty="0" smtClean="0"/>
              <a:t>герой вступает в брак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детей оставляем 20 функций</a:t>
            </a:r>
            <a:endParaRPr lang="ru-RU" dirty="0"/>
          </a:p>
        </p:txBody>
      </p:sp>
      <p:pic>
        <p:nvPicPr>
          <p:cNvPr id="1026" name="Picture 2" descr="F:\DCIM\122_PANA\P1220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Конструкция:</a:t>
            </a:r>
            <a:r>
              <a:rPr lang="ru-RU" sz="2000" dirty="0" smtClean="0"/>
              <a:t> начало сказки – отлучка – запрет – нарушение запрета – встреча с врагом – борьба – помощь – победа – счастливый конец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9458" name="Picture 2" descr="I:\Август МО выступление\img3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3368" y="1546860"/>
            <a:ext cx="3266902" cy="4526280"/>
          </a:xfrm>
          <a:prstGeom prst="rect">
            <a:avLst/>
          </a:prstGeom>
          <a:noFill/>
        </p:spPr>
      </p:pic>
      <p:pic>
        <p:nvPicPr>
          <p:cNvPr id="19459" name="Picture 3" descr="I:\Август МО выступление\img3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4368" y="1546860"/>
            <a:ext cx="3266902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200" b="1" dirty="0" smtClean="0"/>
              <a:t>Конструкция:</a:t>
            </a:r>
            <a:r>
              <a:rPr lang="ru-RU" sz="2200" dirty="0" smtClean="0"/>
              <a:t> начало сказки – отлучка – запрет – нарушение запрета – встреча с врагом – борьба –  победа – счастливый конец</a:t>
            </a:r>
            <a:endParaRPr lang="ru-RU" sz="2200" dirty="0"/>
          </a:p>
        </p:txBody>
      </p:sp>
      <p:pic>
        <p:nvPicPr>
          <p:cNvPr id="20482" name="Picture 2" descr="I:\Август МО выступление\img3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3368" y="1546860"/>
            <a:ext cx="3266902" cy="4526280"/>
          </a:xfrm>
          <a:prstGeom prst="rect">
            <a:avLst/>
          </a:prstGeom>
          <a:noFill/>
        </p:spPr>
      </p:pic>
      <p:pic>
        <p:nvPicPr>
          <p:cNvPr id="1026" name="Picture 2" descr="I:\risunok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53819" y="2719387"/>
            <a:ext cx="304800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235</Words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Развитие творческого мышления. Создаём свою сказку.</vt:lpstr>
      <vt:lpstr>Что такое сказка?</vt:lpstr>
      <vt:lpstr>Схема</vt:lpstr>
      <vt:lpstr>Детские работы:</vt:lpstr>
      <vt:lpstr>Детские работы:</vt:lpstr>
      <vt:lpstr>Функции карт В.Я.Проппа:</vt:lpstr>
      <vt:lpstr>Для детей оставляем 20 функций</vt:lpstr>
      <vt:lpstr>Конструкция: начало сказки – отлучка – запрет – нарушение запрета – встреча с врагом – борьба – помощь – победа – счастливый конец </vt:lpstr>
      <vt:lpstr> Конструкция: начало сказки – отлучка – запрет – нарушение запрета – встреча с врагом – борьба –  победа – счастливый конец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мышления. Создаём свою сказку.</dc:title>
  <dc:creator>admin</dc:creator>
  <cp:lastModifiedBy>admin</cp:lastModifiedBy>
  <cp:revision>7</cp:revision>
  <dcterms:created xsi:type="dcterms:W3CDTF">2021-08-22T14:32:54Z</dcterms:created>
  <dcterms:modified xsi:type="dcterms:W3CDTF">2021-08-22T16:42:13Z</dcterms:modified>
</cp:coreProperties>
</file>