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7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512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52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9229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48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81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1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71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09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2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4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12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56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30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7595-B9C4-4EF4-A3F4-F8E1BC6918E8}" type="datetimeFigureOut">
              <a:rPr lang="ru-RU" smtClean="0"/>
              <a:t>22.08.2021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FA75AE-051E-44C5-A3B5-C6D77DC3E1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3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4471" y="517527"/>
            <a:ext cx="9409641" cy="6069011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является одним из видов развивающего обучения. Методы развивающего обучения направлены на развитие творческой личности: лишь тот человек может успешно жить и полноценно действовать в изменяющемся мире, изменить этот мир, внести в него что- то новое, который способен самостоятельно выйти за пределы стандартного набора знаний, навыков и умений, сделать самостоятельный выбор, принять самостоятельное решение.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под проблемным обучением понимается такая организация учебных занятий, которая предполагает создание под руководством учителя проблемных ситуаций и активную самостоятельную деятельность учащихся по их разрешению, в результате чего и происходит творческое овладение знаниями, навыками, умениями и развитие мыслительных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53265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Человек – это звучит гордо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Вводный урок курса 8 класса)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5" y="1128713"/>
            <a:ext cx="9301163" cy="4912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ПОСТАНОВКА ПРОБЛЕМЫ УРОКА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Моррис: Человек – голая обезьяна?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Человек – духовное существо?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чём, на ваш взгляд, прав каждый мыслитель? Предложите свой вариант основного вопроса урока и сравните с вариантом авторов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ПРОБЛЕМЫ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привык считать себя «царём природы». Недаром он именует себя «человеком разумным», а животных – снисходительно – «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братьями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нашими меньшими». А так ли мы отличаемся от них? Для того чтобы это оценить, попробуем применить на практике знания, полученные на предыдущих уроках биологии, и понять, кто же мы, люди, такие.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/>
              <a:t>Тема: Человеческая жизнь </a:t>
            </a:r>
            <a:r>
              <a:rPr lang="ru-RU" dirty="0" smtClean="0"/>
              <a:t>бесценна</a:t>
            </a:r>
            <a:br>
              <a:rPr lang="ru-RU" dirty="0" smtClean="0"/>
            </a:br>
            <a:r>
              <a:rPr lang="ru-RU" sz="1600" dirty="0" smtClean="0"/>
              <a:t>(заболевания органов ССС)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3364"/>
            <a:ext cx="9623954" cy="4868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ПРОБЛЕМЫ УРОКА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Вася: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занимаюсь экстремальным туризмом, 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старости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далеко. Поэтому этот параграф мне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интересен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Петя: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Напрасно. Я хочу быть здоровым, прожить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долгую, счастливую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жизнь. А для этого надо знать свой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организм: 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него полезно, а что – нет.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эти высказывания. С кем из ребят вы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Какой возникает вопрос? Предложите свой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сравните с формулировкой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авторов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ПРОБЛЕМЫ…..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Лёгочное дыхание и его роль в организме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450" y="1785939"/>
            <a:ext cx="9429750" cy="464343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ПРОБЛЕМЫ УРОКА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Больной, дышите!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дышите!..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Ах, милый доктор,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смешите! Вы думаете, Вам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–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Дышать мне или не дышать?</a:t>
            </a:r>
          </a:p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(Борис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Заходер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 больнице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чём это стихотворение? Определите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вопрос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параграфа и сравните с формулировкой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авторов.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выдыхаемом воздухе остается достаточно кислорода, почему же необходимо так часто доставлять в легкие «свежий воздух»?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информации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24" y="202600"/>
            <a:ext cx="4981575" cy="6718010"/>
          </a:xfrm>
          <a:prstGeom prst="rect">
            <a:avLst/>
          </a:prstGeom>
          <a:ln w="5715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6003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393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ТЕМА: Человек – это звучит гордо (Вводный урок курса 8 класса)</vt:lpstr>
      <vt:lpstr>Тема: Человеческая жизнь бесценна (заболевания органов ССС)</vt:lpstr>
      <vt:lpstr>Лёгочное дыхание и его роль в организме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Человек – это звучит гордо</dc:title>
  <dc:creator>IVM-CH29-030115</dc:creator>
  <cp:lastModifiedBy>user</cp:lastModifiedBy>
  <cp:revision>6</cp:revision>
  <dcterms:created xsi:type="dcterms:W3CDTF">2021-08-19T02:29:13Z</dcterms:created>
  <dcterms:modified xsi:type="dcterms:W3CDTF">2021-08-22T13:11:50Z</dcterms:modified>
</cp:coreProperties>
</file>