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752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31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512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652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9229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148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815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815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710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093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523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4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128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7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56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308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17595-B9C4-4EF4-A3F4-F8E1BC6918E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837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4471" y="517527"/>
            <a:ext cx="9409641" cy="6069011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Проблемное обучение является одним из видов развивающего обучения. Методы развивающего обучения направлены на развитие творческой личности: лишь тот человек может успешно жить и полноценно действовать в изменяющемся мире, изменить этот мир, внести в него что- то новое, который способен самостоятельно выйти за пределы стандартного набора знаний, навыков и умений, сделать самостоятельный выбор, принять самостоятельное решение.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под проблемным обучением понимается такая организация учебных занятий, которая предполагает создание под руководством учителя проблемных ситуаций и активную самостоятельную деятельность учащихся по их разрешению, в результате чего и происходит творческое овладение знаниями, навыками, умениями и развитие мыслительных способностей.</a:t>
            </a:r>
          </a:p>
        </p:txBody>
      </p:sp>
    </p:spTree>
    <p:extLst>
      <p:ext uri="{BB962C8B-B14F-4D97-AF65-F5344CB8AC3E}">
        <p14:creationId xmlns:p14="http://schemas.microsoft.com/office/powerpoint/2010/main" val="53265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Человек – это звучит гордо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Вводный урок курса 8 класса)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25" y="1128713"/>
            <a:ext cx="9301163" cy="491264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smtClean="0"/>
              <a:t>ПОСТАНОВКА ПРОБЛЕМЫ УРОКА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Моррис: Человек – голая обезьяна?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Швейцер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Человек – духовное существо?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чём, на ваш взгляд, прав каждый мыслитель? Предложите свой вариант основного вопроса урока и сравните с вариантом авторов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ПРОБЛЕМЫ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привык считать себя «царём природы». Недаром он именует себя «человеком разумным», а животных – снисходительно – «братья- ми нашими меньшими». А так ли мы отличаемся от них? Для того чтобы это оценить, попробуем применить на практике знания, полученные на предыдущих уроках биологии, и понять, кто же мы, люди, такие.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8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/>
              <a:t>Тема: Человеческая жизнь </a:t>
            </a:r>
            <a:r>
              <a:rPr lang="ru-RU" dirty="0" smtClean="0"/>
              <a:t>бесценна</a:t>
            </a:r>
            <a:br>
              <a:rPr lang="ru-RU" dirty="0" smtClean="0"/>
            </a:br>
            <a:r>
              <a:rPr lang="ru-RU" sz="1600" dirty="0" smtClean="0"/>
              <a:t>(заболевания органов ССС)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03364"/>
            <a:ext cx="9623954" cy="48688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ПРОБЛЕМЫ УРОКА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Вася: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не занимаюсь экстремальным туризмом, 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старости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 далеко. Поэтому этот параграф мне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интересен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Петя: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Напрасно. Я хочу быть здоровым, прожить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долгую, счастливую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жизнь. А для этого надо знать свой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организм: что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него полезно, а что – нет.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эти высказывания. С кем из ребят вы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Какой возникает вопрос? Предложите свой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сравните с формулировкой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авторов</a:t>
            </a:r>
          </a:p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ПРОБЛЕМЫ…..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Лёгочное дыхание и его роль в организме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450" y="1785939"/>
            <a:ext cx="9429750" cy="4643436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ПРОБЛЕМЫ УРОКА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Больной, дышите!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дышите!..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Ах, милый доктор,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смешите! Вы думаете, Вам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решать –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Дышать мне или не дышать?</a:t>
            </a:r>
          </a:p>
          <a:p>
            <a:pPr marL="0" indent="0" algn="ctr"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(Борис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Заходер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«В больнице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чём это стихотворение? Определите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вопрос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параграфа и сравните с формулировкой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авторов.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выдыхаемом воздухе остается достаточно кислорода, почему же необходимо так часто доставлять в легкие «свежий воздух»?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83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 информации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424" y="202600"/>
            <a:ext cx="4981575" cy="6718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3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</TotalTime>
  <Words>394</Words>
  <Application>Microsoft Office PowerPoint</Application>
  <PresentationFormat>Широкоэкранный</PresentationFormat>
  <Paragraphs>30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Грань</vt:lpstr>
      <vt:lpstr>Презентация PowerPoint</vt:lpstr>
      <vt:lpstr>ТЕМА: Человек – это звучит гордо (Вводный урок курса 8 класса)</vt:lpstr>
      <vt:lpstr>Тема: Человеческая жизнь бесценна (заболевания органов ССС)</vt:lpstr>
      <vt:lpstr>Лёгочное дыхание и его роль в организме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Человек – это звучит гордо</dc:title>
  <dc:creator>IVM-CH29-030115</dc:creator>
  <cp:lastModifiedBy>IVM-CH29-030115</cp:lastModifiedBy>
  <cp:revision>5</cp:revision>
  <dcterms:created xsi:type="dcterms:W3CDTF">2021-08-19T02:29:13Z</dcterms:created>
  <dcterms:modified xsi:type="dcterms:W3CDTF">2021-08-19T03:40:32Z</dcterms:modified>
</cp:coreProperties>
</file>