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3" r:id="rId2"/>
    <p:sldId id="265" r:id="rId3"/>
    <p:sldId id="266" r:id="rId4"/>
    <p:sldId id="267" r:id="rId5"/>
    <p:sldId id="271" r:id="rId6"/>
    <p:sldId id="272" r:id="rId7"/>
    <p:sldId id="270" r:id="rId8"/>
    <p:sldId id="268" r:id="rId9"/>
    <p:sldId id="269" r:id="rId10"/>
    <p:sldId id="27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52DB7-BA66-45AA-8D37-4730163F4761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7C7CF-B50D-4046-81C3-1A7239188DA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67C7CF-B50D-4046-81C3-1A7239188DA2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5000636"/>
            <a:ext cx="8458200" cy="9144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Буйневич Ольга Николаевна: учитель физики, высшая квалификационная категория 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64" y="285728"/>
            <a:ext cx="8715436" cy="5000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МБОУ «Зырянская средняя общеобразовательная школа»</a:t>
            </a:r>
            <a:endParaRPr lang="ru-RU" sz="28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ÐÐ°ÑÑÐ¸Ð½ÐºÐ¸ Ð¿Ð¾ Ð·Ð°Ð¿ÑÐ¾ÑÑ Ð·ÑÑÑÐ½ÑÐºÐ°Ñ ÑÐºÐ¾Ð»Ð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142984"/>
            <a:ext cx="3071834" cy="257176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500430" y="1357298"/>
            <a:ext cx="5357850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defRPr/>
            </a:pPr>
            <a:r>
              <a:rPr lang="ru-RU" sz="2800" i="1" dirty="0" smtClean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 выступления: </a:t>
            </a:r>
          </a:p>
          <a:p>
            <a:pPr algn="just">
              <a:lnSpc>
                <a:spcPct val="120000"/>
              </a:lnSpc>
              <a:defRPr/>
            </a:pPr>
            <a:r>
              <a:rPr lang="ru-RU" sz="2800" b="1" dirty="0" smtClean="0">
                <a:ln w="3175" cmpd="sng">
                  <a:noFill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«Система работы учителя с обучающимися при подготовке к государственной итоговой аттестации в форме ОГЭ  по физике» </a:t>
            </a:r>
            <a:endParaRPr lang="ru-RU" sz="2800" b="1" dirty="0">
              <a:ln w="3175" cmpd="sng">
                <a:noFill/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71472" y="1928802"/>
            <a:ext cx="8001056" cy="65403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00430" y="928670"/>
            <a:ext cx="5286412" cy="321471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3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«Мы с лишком часто даем ответы, а не ставим перед ними проблемы, которые надо решать»</a:t>
            </a:r>
          </a:p>
          <a:p>
            <a:pPr algn="r">
              <a:buNone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Роджер Левин</a:t>
            </a:r>
            <a:endParaRPr lang="ru-RU" sz="33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00042"/>
            <a:ext cx="3143272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643314"/>
            <a:ext cx="207170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lum bright="10000"/>
          </a:blip>
          <a:srcRect/>
          <a:stretch>
            <a:fillRect/>
          </a:stretch>
        </p:blipFill>
        <p:spPr bwMode="auto">
          <a:xfrm>
            <a:off x="428596" y="714356"/>
            <a:ext cx="2857520" cy="321471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500042"/>
            <a:ext cx="857256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В девятом классе школьники впервые сталкиваются с обязательными государственными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экзаменами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14810" y="1928802"/>
            <a:ext cx="1104903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14348" y="3429000"/>
            <a:ext cx="8001024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Что это означает для учителя?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На что учитель должен обратить внимание ученика при подготовке к ОГЭ?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Какие инструменты наиболее эффективны при подготовке к оценивающим процедурам?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Какие задания следует ожидать на ОГЭ?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что обратить </a:t>
            </a:r>
            <a:r>
              <a:rPr lang="ru-RU" sz="280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внимание </a:t>
            </a:r>
            <a:r>
              <a:rPr lang="ru-RU" sz="280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ученику?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http://www.dealextreme.com/images/500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0"/>
            <a:ext cx="1944688" cy="2000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428596" y="3429000"/>
            <a:ext cx="7215174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структуре;</a:t>
            </a:r>
            <a:r>
              <a:rPr kumimoji="0" lang="ru-RU" sz="2200" b="0" i="1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lang="ru-RU" sz="2200" i="1" baseline="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уровню сложности;</a:t>
            </a:r>
            <a:endParaRPr lang="ru-RU" sz="22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разделам;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проверяемым умениям;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200" b="0" i="1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способам представления информации.</a:t>
            </a:r>
            <a:endParaRPr kumimoji="0" lang="ru-RU" sz="2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5720" y="2714620"/>
            <a:ext cx="757236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2.Рассмотреть классификацию заданий разных типологических групп:</a:t>
            </a: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357290" y="285728"/>
            <a:ext cx="757242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На что учитель должен обратить внимание ученика при подготовке к ОГЭ?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85720" y="1643050"/>
            <a:ext cx="8215402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1.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Познакомить  и изучить формат и структуру контрольно - измерительных материалов, которые используются в ОГЭ по физике.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214282" y="5288340"/>
            <a:ext cx="8501122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3. По каждой теме необходимо дать краткий справочник (основные определения, формулы, законы и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пр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), примеры с решениями, тренировочные упражнения (на базовом и повышенном уровнях) и тесты.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4678" y="785794"/>
            <a:ext cx="5614998" cy="65403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Анализ работ обучающихся по ОГЭ прошлых лет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85720" y="2714620"/>
            <a:ext cx="8429684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Неумение выполнять операции с переводом единиц  измерения;</a:t>
            </a:r>
            <a:endParaRPr lang="ru-RU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Низкий процент верно решивших количественные и качественные задачи, а большинство вообще не приступали к решению этих задач;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Проблемы оформления решений в заданиях с развернутым ответом: многословность пояснения очевидных фактов, небрежность работы с формулами, ошибки при математических расчетах</a:t>
            </a:r>
            <a:r>
              <a:rPr lang="ru-RU" sz="2400" baseline="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2571768" cy="217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786050" y="500042"/>
            <a:ext cx="5686436" cy="65403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 означает для ученика сдача ОГЭ по физике?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019425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14282" y="2500306"/>
            <a:ext cx="871543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 Понимать смысл предлагаемых заданий и владеть методами их выполнения;</a:t>
            </a: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Уметь правильно оформить результаты выполненных заданий;</a:t>
            </a: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Уметь рационально распределять время экзамена;</a:t>
            </a: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Иметь собственную оценку своих достижений в изучении физики;</a:t>
            </a: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Учащиеся должны понимать, что на экзамене имеют большое значение не только их знания, но и организованность, внимание, умение сосредоточиться.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428604"/>
            <a:ext cx="864399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Памятка для ученика: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Прочитайте условие задачи. Если есть уверенность, что умеете ее решать - делайте это сразу, если же есть сомнения, то переходите к следующей. Продвигайтесь по работе, последовательно переходя от одной задачи к другой. Все «пропущенные» задачи пройдите второй раз.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Если вы уверены, что сможете решить данную задачу, то решайте, не торопясь - обидно получить 0 баллов по невнимательности или из-за описки.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Если после второго прохода остались «белые пятна»,то не следует сразу заполнять их «наугад». Постарайтесь вернуться к ним в конце всей работы.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Использовать на экзамене калькулятор  разрешается, поэтому во избежание ошибок все арифметические действия выполняй на калькуляторе.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Если вам кажется, что вопрос слишком прост, не ищите подвоха – в части 1 есть действительно простые вопросы.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На экзамене отсутствует справочный материал, поэтому постарайтесь вспомнить (вывести) необходимые формулы и т.д.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 После выполнения заданий части 1 сделайте небольшой перерыв, отвлекитесь, а затем снова настройтесь на спокойную и вдумчивую работу.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 Не забывайте о краткости записи решения при «полном» обосновании.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1142976" y="642918"/>
            <a:ext cx="1571636" cy="57150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этап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5720" y="1928802"/>
            <a:ext cx="3929090" cy="13573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Систематизация теоретического материала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57224" y="5143512"/>
            <a:ext cx="7358114" cy="9144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Проверка знаний  и умений обучающихся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1785918" y="1285860"/>
            <a:ext cx="484187" cy="481013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Двойная стрелка вверх/вниз 12"/>
          <p:cNvSpPr/>
          <p:nvPr/>
        </p:nvSpPr>
        <p:spPr>
          <a:xfrm rot="5400000">
            <a:off x="4056848" y="2729706"/>
            <a:ext cx="484188" cy="1739900"/>
          </a:xfrm>
          <a:prstGeom prst="up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Заголовок 1"/>
          <p:cNvSpPr>
            <a:spLocks noGrp="1"/>
          </p:cNvSpPr>
          <p:nvPr>
            <p:ph type="title"/>
          </p:nvPr>
        </p:nvSpPr>
        <p:spPr>
          <a:xfrm>
            <a:off x="642910" y="0"/>
            <a:ext cx="8001056" cy="65403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Подготовка к итоговому контролю: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5572132" y="571480"/>
            <a:ext cx="1643074" cy="57150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этап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6215074" y="1214422"/>
            <a:ext cx="484187" cy="481013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429124" y="1857364"/>
            <a:ext cx="4214842" cy="128588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Применение теоретических знаний к решению задач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3428992" y="3929066"/>
            <a:ext cx="1643074" cy="57150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этап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трелка вниз 20"/>
          <p:cNvSpPr/>
          <p:nvPr/>
        </p:nvSpPr>
        <p:spPr>
          <a:xfrm>
            <a:off x="4000496" y="4572008"/>
            <a:ext cx="484187" cy="481013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500042"/>
            <a:ext cx="842968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algn="just"/>
            <a:r>
              <a:rPr lang="ru-RU" b="1" dirty="0" smtClean="0"/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Банк интернет ресурсов для подготовки к ОГЭ по физике</a:t>
            </a:r>
          </a:p>
          <a:p>
            <a:pPr marL="180000"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180000" algn="just"/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http://gia.edu.ru/ Официальный информационный портал ГИА.</a:t>
            </a:r>
          </a:p>
          <a:p>
            <a:pPr marL="180000" algn="just"/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http://www.centr-obrazovania.ru/ подготовительные курсы,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видеоуроки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80000" algn="just"/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http://www.youtube.com/playlist?list=PL719BC12114957400&amp;feature=plcp     фрагменты уроков.</a:t>
            </a:r>
          </a:p>
          <a:p>
            <a:pPr marL="180000" algn="just"/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http://www.ege.edu.ru - официальный информационный портал ЕГЭ. Основные сведения, правила и процедура проведения,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шкалирование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результатов, демонстрационные материалы.</a:t>
            </a:r>
          </a:p>
          <a:p>
            <a:pPr marL="180000" algn="just"/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http://www1.ege.edu.ru/gia - официальный информационный портал ГИА. Основные сведения, правила и процедура проведения, оценивание, демонстрационные материалы.</a:t>
            </a:r>
          </a:p>
          <a:p>
            <a:pPr marL="180000" algn="just"/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http://www.fipi.ru - Федеральный институт педагогических измерений. Нормативные документы,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КИМы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шкалирование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оценивание.</a:t>
            </a:r>
          </a:p>
          <a:p>
            <a:pPr marL="180000" algn="just"/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http://opencollection.ru  многоцелевой открытый банк заданий по ЕГЭ.</a:t>
            </a:r>
          </a:p>
          <a:p>
            <a:pPr marL="180000" algn="just"/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http://test.mioo.ru/or/sch/Main - система централизованной проверки (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-тестирование на основе диагностических работ).</a:t>
            </a:r>
            <a:endParaRPr lang="ru-RU" sz="20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458</Words>
  <PresentationFormat>Экран (4:3)</PresentationFormat>
  <Paragraphs>61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Анализ работ обучающихся по ОГЭ прошлых лет</vt:lpstr>
      <vt:lpstr>Что означает для ученика сдача ОГЭ по физике?</vt:lpstr>
      <vt:lpstr>Слайд 7</vt:lpstr>
      <vt:lpstr>Подготовка к итоговому контролю:</vt:lpstr>
      <vt:lpstr>Слайд 9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«Подготовка к ОГЭ по физике в части экспериментальных заданий»</dc:title>
  <dc:creator>Влад</dc:creator>
  <cp:lastModifiedBy>Влад</cp:lastModifiedBy>
  <cp:revision>60</cp:revision>
  <dcterms:created xsi:type="dcterms:W3CDTF">2020-10-06T14:02:25Z</dcterms:created>
  <dcterms:modified xsi:type="dcterms:W3CDTF">2021-08-23T07:13:24Z</dcterms:modified>
</cp:coreProperties>
</file>