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0" r:id="rId3"/>
    <p:sldId id="265" r:id="rId4"/>
    <p:sldId id="266" r:id="rId5"/>
    <p:sldId id="258" r:id="rId6"/>
    <p:sldId id="267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94654" autoAdjust="0"/>
  </p:normalViewPr>
  <p:slideViewPr>
    <p:cSldViewPr snapToGrid="0">
      <p:cViewPr varScale="1">
        <p:scale>
          <a:sx n="61" d="100"/>
          <a:sy n="61" d="100"/>
        </p:scale>
        <p:origin x="108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9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37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3887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627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4763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9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025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18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22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37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636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6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57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47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28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90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BD10C-2E18-4571-BB50-E27226FE925E}" type="datetimeFigureOut">
              <a:rPr lang="ru-RU" smtClean="0"/>
              <a:t>17.08.2021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D7596-2EC1-4A39-A749-58FCF621E1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77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2B28943-18DD-4830-91B7-6E9B0CD55A3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О проекте «Образование 2030»</a:t>
            </a:r>
            <a:br>
              <a:rPr lang="ru-RU" sz="3600" dirty="0"/>
            </a:br>
            <a:r>
              <a:rPr lang="ru-RU" sz="2400" b="1" dirty="0"/>
              <a:t>Что такое «Образование 2030»?</a:t>
            </a:r>
            <a:br>
              <a:rPr lang="ru-RU" sz="2400" dirty="0"/>
            </a:b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543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75E14A3-0139-48B6-8649-A89C78BA4F38}"/>
              </a:ext>
            </a:extLst>
          </p:cNvPr>
          <p:cNvSpPr/>
          <p:nvPr/>
        </p:nvSpPr>
        <p:spPr>
          <a:xfrm>
            <a:off x="943580" y="3055243"/>
            <a:ext cx="9989530" cy="6552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sz="36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будущего начинается сейчас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76E9A68-92B2-4201-90AD-A8C489F784D0}"/>
              </a:ext>
            </a:extLst>
          </p:cNvPr>
          <p:cNvSpPr/>
          <p:nvPr/>
        </p:nvSpPr>
        <p:spPr>
          <a:xfrm>
            <a:off x="2601310" y="677918"/>
            <a:ext cx="6542690" cy="1958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Какие знания, умения и личностные характеристики понадобятся учащимся, чтобы привести мир к процветанию?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Какие стандарты будут способствовать эффективному развитию этих знаний, умений и личностных характеристик?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05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A21DE7-0EE7-4802-9562-30AA5D584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7064" y="1066243"/>
            <a:ext cx="7766936" cy="1646302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Потребность в широком взгляде на образовательные результаты: </a:t>
            </a:r>
            <a:b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индивидуальное и коллективное благополучие</a:t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F8C7F6-96A8-4B96-B299-CC6BDD35DC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s://fioco.ru/Media/Default/Pictures/123.jpg">
            <a:extLst>
              <a:ext uri="{FF2B5EF4-FFF2-40B4-BE49-F238E27FC236}">
                <a16:creationId xmlns:a16="http://schemas.microsoft.com/office/drawing/2014/main" id="{5E306FDE-5828-45F4-ABCB-D9059A341A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2522483"/>
            <a:ext cx="7800975" cy="39635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815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54A7F-7E98-4A00-B73D-715CD720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27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Самостоятельность учащихся: </a:t>
            </a:r>
            <a:br>
              <a:rPr lang="ru-RU" sz="27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навигатор в сложном мире неопределенности</a:t>
            </a:r>
            <a:b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54DF801-CCF7-48DB-A90C-8CB71593B16A}"/>
              </a:ext>
            </a:extLst>
          </p:cNvPr>
          <p:cNvSpPr/>
          <p:nvPr/>
        </p:nvSpPr>
        <p:spPr>
          <a:xfrm>
            <a:off x="1387366" y="1930399"/>
            <a:ext cx="7756634" cy="2806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750"/>
              </a:spcAft>
            </a:pPr>
            <a:r>
              <a:rPr lang="ru-RU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Индивидуализированная образовательная среда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Создание устойчивой основы в виде </a:t>
            </a:r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базовой читательской и математической грамотности</a:t>
            </a:r>
            <a:r>
              <a:rPr lang="ru-RU" sz="24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endParaRPr lang="ru-RU" sz="2400" dirty="0">
              <a:solidFill>
                <a:srgbClr val="333333"/>
              </a:solidFill>
              <a:latin typeface="Helvetica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-- Умение работать в технологически насыщенной среде</a:t>
            </a:r>
            <a:r>
              <a:rPr lang="ru-RU" sz="24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становится таким же важным фактором, как психическое или физическое здоровье.-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951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fioco.ru/Media/Default/Pictures/E2030_Visual_Framework_Feb-18%20(2)-1000x571.jpg">
            <a:extLst>
              <a:ext uri="{FF2B5EF4-FFF2-40B4-BE49-F238E27FC236}">
                <a16:creationId xmlns:a16="http://schemas.microsoft.com/office/drawing/2014/main" id="{09ED4819-C638-46AE-BC7E-40BDD339CF9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709612"/>
            <a:ext cx="9525000" cy="5438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03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08E141-FAEE-4560-86C3-CE398B800ABC}"/>
              </a:ext>
            </a:extLst>
          </p:cNvPr>
          <p:cNvSpPr/>
          <p:nvPr/>
        </p:nvSpPr>
        <p:spPr>
          <a:xfrm>
            <a:off x="1718442" y="1407651"/>
            <a:ext cx="56868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новых ценностей</a:t>
            </a:r>
            <a:r>
              <a:rPr lang="ru-RU" sz="24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FE00144-3E30-4010-95DA-FD8760E0E711}"/>
              </a:ext>
            </a:extLst>
          </p:cNvPr>
          <p:cNvSpPr/>
          <p:nvPr/>
        </p:nvSpPr>
        <p:spPr>
          <a:xfrm>
            <a:off x="1655380" y="1998858"/>
            <a:ext cx="47205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Разрешение проблем и противоречий</a:t>
            </a:r>
            <a:r>
              <a:rPr lang="ru-RU" sz="2400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D5B4208-FD22-4161-8BFE-DB8F0347BE24}"/>
              </a:ext>
            </a:extLst>
          </p:cNvPr>
          <p:cNvSpPr/>
          <p:nvPr/>
        </p:nvSpPr>
        <p:spPr>
          <a:xfrm>
            <a:off x="1655380" y="2774731"/>
            <a:ext cx="61860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Принятие ответственности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7214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E307EF-2A16-45C1-BD83-3DD840ED4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«Образование 2030»: общее видение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8F30A4-FA32-490A-B6EF-9EEBE9626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5500" b="1" dirty="0"/>
              <a:t>12 принципов проектирования образовательной программы, которые прошли проверку временем в различных культурах и контекстах</a:t>
            </a:r>
            <a:endParaRPr lang="ru-RU" sz="5500" dirty="0"/>
          </a:p>
          <a:p>
            <a:r>
              <a:rPr lang="ru-RU" sz="5500" dirty="0"/>
              <a:t> </a:t>
            </a:r>
          </a:p>
          <a:p>
            <a:pPr lvl="0"/>
            <a:r>
              <a:rPr lang="ru-RU" sz="5500" b="1" dirty="0"/>
              <a:t>Значимость учащихся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Четкость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В центре внимания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Взаимосвязь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Баланс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Возможность переноса</a:t>
            </a:r>
            <a:endParaRPr lang="ru-RU" sz="5500" dirty="0"/>
          </a:p>
          <a:p>
            <a:pPr lvl="0"/>
            <a:r>
              <a:rPr lang="ru-RU" sz="5500" b="1" dirty="0"/>
              <a:t>Выбор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Деятельность педагога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Аутентичность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Взаимосвязи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Гибкость</a:t>
            </a:r>
            <a:r>
              <a:rPr lang="ru-RU" sz="5500" dirty="0"/>
              <a:t>. </a:t>
            </a:r>
          </a:p>
          <a:p>
            <a:pPr lvl="0"/>
            <a:r>
              <a:rPr lang="ru-RU" sz="5500" b="1" dirty="0"/>
              <a:t>Вовлеченность</a:t>
            </a:r>
            <a:r>
              <a:rPr lang="ru-RU" sz="55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991924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63</TotalTime>
  <Words>174</Words>
  <Application>Microsoft Office PowerPoint</Application>
  <PresentationFormat>Широкоэкранный</PresentationFormat>
  <Paragraphs>28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</vt:lpstr>
      <vt:lpstr>Times New Roman</vt:lpstr>
      <vt:lpstr>Trebuchet MS</vt:lpstr>
      <vt:lpstr>Wingdings 3</vt:lpstr>
      <vt:lpstr>Аспект</vt:lpstr>
      <vt:lpstr>О проекте «Образование 2030» Что такое «Образование 2030»?  </vt:lpstr>
      <vt:lpstr>Презентация PowerPoint</vt:lpstr>
      <vt:lpstr>Потребность в широком взгляде на образовательные результаты:  индивидуальное и коллективное благополучие </vt:lpstr>
      <vt:lpstr>Самостоятельность учащихся:  навигатор в сложном мире неопределенности </vt:lpstr>
      <vt:lpstr>Презентация PowerPoint</vt:lpstr>
      <vt:lpstr>Презентация PowerPoint</vt:lpstr>
      <vt:lpstr>«Образование 2030»: общее видение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В. Мельникова</dc:creator>
  <cp:lastModifiedBy>Оксана В. Мельникова</cp:lastModifiedBy>
  <cp:revision>9</cp:revision>
  <dcterms:created xsi:type="dcterms:W3CDTF">2021-08-11T03:26:39Z</dcterms:created>
  <dcterms:modified xsi:type="dcterms:W3CDTF">2021-08-17T04:39:31Z</dcterms:modified>
</cp:coreProperties>
</file>