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9A"/>
    <a:srgbClr val="0035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17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167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45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452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65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27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08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4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643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276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265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927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CB6F1-01D4-4057-BE4F-0CA3DF1F1251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B7231-C972-48EB-85DC-95DBE4B7C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50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resh.edu.ru/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uchi.ru/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education.yandex.ru/home/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spu.ru/resources/news/2020-04-17/obuchenie-bez-chrezmernih-usilii-kak-eto.orig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414" y="2754238"/>
            <a:ext cx="5688895" cy="379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636" y="6373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образовательных платформами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рамках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дистанционного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обучения.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68073" y="6012873"/>
            <a:ext cx="7860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Силаев П.М. учитель географии и </a:t>
            </a:r>
            <a:r>
              <a:rPr lang="ru-RU" sz="2000" b="1" smtClean="0"/>
              <a:t>математики </a:t>
            </a:r>
            <a:endParaRPr lang="ru-RU" sz="2000" b="1" smtClean="0"/>
          </a:p>
          <a:p>
            <a:r>
              <a:rPr lang="ru-RU" sz="2000" b="1" smtClean="0"/>
              <a:t>МОУ </a:t>
            </a:r>
            <a:r>
              <a:rPr lang="ru-RU" sz="2000" b="1" dirty="0" smtClean="0"/>
              <a:t>«Михайловская СОШ» Зырянского района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1814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Цифровые образовательные платформы </a:t>
            </a:r>
            <a:r>
              <a:rPr lang="ru-RU" dirty="0"/>
              <a:t>и </a:t>
            </a:r>
            <a:r>
              <a:rPr lang="ru-RU" dirty="0" smtClean="0"/>
              <a:t>сервисы:</a:t>
            </a:r>
            <a:endParaRPr lang="ru-RU" dirty="0"/>
          </a:p>
        </p:txBody>
      </p:sp>
      <p:pic>
        <p:nvPicPr>
          <p:cNvPr id="2052" name="Picture 4" descr="https://psj.ru/images/news/informacionnaya-bezopasnost/20191025/sky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75" y="2019202"/>
            <a:ext cx="2248858" cy="150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1-92.userapi.com/p0x0na5O5ZeinPw5CeHmjYl2HzroY6AFQ2gWyQ/pl5gN9huE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458" y="2033920"/>
            <a:ext cx="2212740" cy="147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xn--80atdujec4e.xn--80aaccp4ajwpkgbl4lpb.xn--p1ai/upload/resize_cache/iblock/212/500_340_2/77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681" y="1958338"/>
            <a:ext cx="2387706" cy="162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1.wp.com/shs_chit_29.chita.zabedu.ru/wp-content/uploads/2019/03/Uchastniki-salona_Uchi.ru-1-500x500.png?resize=300%2C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230" y="1559354"/>
            <a:ext cx="2248858" cy="224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087" y="4282845"/>
            <a:ext cx="2347447" cy="1690162"/>
          </a:xfrm>
          <a:prstGeom prst="rect">
            <a:avLst/>
          </a:prstGeom>
        </p:spPr>
      </p:pic>
      <p:pic>
        <p:nvPicPr>
          <p:cNvPr id="2062" name="Picture 14" descr="https://nadeprese.ru/wp-content/auploads/677451/samostoyatelnaya_diagnost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163" y="4238567"/>
            <a:ext cx="2387706" cy="162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461" y="4219319"/>
            <a:ext cx="3362367" cy="191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0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домашних заданий через электронную почту.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700" y="1825625"/>
            <a:ext cx="3684600" cy="435133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27" y="1825625"/>
            <a:ext cx="3663545" cy="4351338"/>
          </a:xfrm>
        </p:spPr>
      </p:pic>
    </p:spTree>
    <p:extLst>
      <p:ext uri="{BB962C8B-B14F-4D97-AF65-F5344CB8AC3E}">
        <p14:creationId xmlns:p14="http://schemas.microsoft.com/office/powerpoint/2010/main" val="39765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Skype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 smtClean="0"/>
              <a:t>Достоинства:</a:t>
            </a:r>
          </a:p>
          <a:p>
            <a:r>
              <a:rPr lang="ru-RU" dirty="0"/>
              <a:t>возможность проводить видеоконференции с большим количеством участников, </a:t>
            </a:r>
            <a:endParaRPr lang="ru-RU" dirty="0" smtClean="0"/>
          </a:p>
          <a:p>
            <a:r>
              <a:rPr lang="ru-RU" dirty="0" smtClean="0"/>
              <a:t>функция </a:t>
            </a:r>
            <a:r>
              <a:rPr lang="ru-RU" dirty="0"/>
              <a:t>демонстрации экрана учителя позволяет показывать презентации, видеоролики.</a:t>
            </a:r>
            <a:endParaRPr lang="ru-RU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 smtClean="0"/>
              <a:t>Недостатки:</a:t>
            </a:r>
          </a:p>
          <a:p>
            <a:r>
              <a:rPr lang="ru-RU" dirty="0"/>
              <a:t>как отключение звука, отключение участников урока </a:t>
            </a:r>
            <a:r>
              <a:rPr lang="ru-RU" dirty="0" smtClean="0"/>
              <a:t>хакерами,</a:t>
            </a:r>
          </a:p>
          <a:p>
            <a:r>
              <a:rPr lang="ru-RU" dirty="0" smtClean="0"/>
              <a:t>не у всех имеются </a:t>
            </a:r>
            <a:r>
              <a:rPr lang="ru-RU" dirty="0" err="1" smtClean="0"/>
              <a:t>вэб</a:t>
            </a:r>
            <a:r>
              <a:rPr lang="ru-RU" dirty="0" smtClean="0"/>
              <a:t>-камеры,</a:t>
            </a:r>
          </a:p>
          <a:p>
            <a:r>
              <a:rPr lang="ru-RU" dirty="0" smtClean="0"/>
              <a:t>не все родители смогли себе установить скайп.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70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YouTube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 smtClean="0"/>
              <a:t>Достоинства:</a:t>
            </a:r>
          </a:p>
          <a:p>
            <a:r>
              <a:rPr lang="ru-RU" dirty="0"/>
              <a:t>большой </a:t>
            </a:r>
            <a:r>
              <a:rPr lang="ru-RU" dirty="0" smtClean="0"/>
              <a:t>выбор </a:t>
            </a:r>
            <a:r>
              <a:rPr lang="ru-RU" dirty="0" err="1" smtClean="0"/>
              <a:t>видеоуроков</a:t>
            </a:r>
            <a:r>
              <a:rPr lang="ru-RU" dirty="0" smtClean="0"/>
              <a:t>.</a:t>
            </a:r>
            <a:endParaRPr lang="ru-RU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 smtClean="0"/>
              <a:t>Недостатки:</a:t>
            </a:r>
          </a:p>
          <a:p>
            <a:r>
              <a:rPr lang="ru-RU" dirty="0"/>
              <a:t>ролики могут добавлять все желающие, они не проходят </a:t>
            </a:r>
            <a:r>
              <a:rPr lang="ru-RU" dirty="0" smtClean="0"/>
              <a:t>проверку,</a:t>
            </a:r>
          </a:p>
          <a:p>
            <a:r>
              <a:rPr lang="ru-RU" dirty="0" smtClean="0"/>
              <a:t>много рекламы.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32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Российская электронная школа или РЭШ</a:t>
            </a:r>
            <a:endParaRPr lang="ru-RU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/>
              <a:t>Достоинства:</a:t>
            </a:r>
          </a:p>
          <a:p>
            <a:r>
              <a:rPr lang="ru-RU" dirty="0"/>
              <a:t>уроки имеются по всем школьным предметам, </a:t>
            </a:r>
            <a:endParaRPr lang="ru-RU" dirty="0" smtClean="0"/>
          </a:p>
          <a:p>
            <a:r>
              <a:rPr lang="ru-RU" dirty="0" smtClean="0"/>
              <a:t>к </a:t>
            </a:r>
            <a:r>
              <a:rPr lang="ru-RU" dirty="0"/>
              <a:t>каждому уроку имеется видео с объяснением нового материала, задания для тренировки, контрольные задания в двух вариантах.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/>
              <a:t>Недостатки:</a:t>
            </a:r>
          </a:p>
          <a:p>
            <a:r>
              <a:rPr lang="ru-RU" dirty="0"/>
              <a:t>главным недостатком данной платформы являются </a:t>
            </a:r>
            <a:r>
              <a:rPr lang="ru-RU" dirty="0" smtClean="0"/>
              <a:t>ошибки, </a:t>
            </a:r>
          </a:p>
          <a:p>
            <a:r>
              <a:rPr lang="ru-RU" dirty="0" smtClean="0"/>
              <a:t>нет </a:t>
            </a:r>
            <a:r>
              <a:rPr lang="ru-RU" dirty="0"/>
              <a:t>возможности проконтролировать выполнение заданий учащимися на самом портале. </a:t>
            </a:r>
          </a:p>
        </p:txBody>
      </p:sp>
      <p:pic>
        <p:nvPicPr>
          <p:cNvPr id="3074" name="Picture 2" descr="https://ppt.ir/wp-content/uploads/2018/02/62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583" y="5287631"/>
            <a:ext cx="1759424" cy="131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94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Учи.ру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i="1" dirty="0" smtClean="0"/>
              <a:t>Достоинства:</a:t>
            </a:r>
          </a:p>
          <a:p>
            <a:r>
              <a:rPr lang="ru-RU" dirty="0"/>
              <a:t>интересные задания, большой выбор карточек, возможность создавать проверочные </a:t>
            </a:r>
            <a:r>
              <a:rPr lang="ru-RU" dirty="0" smtClean="0"/>
              <a:t>работы,</a:t>
            </a:r>
          </a:p>
          <a:p>
            <a:r>
              <a:rPr lang="ru-RU" dirty="0" smtClean="0"/>
              <a:t>можно </a:t>
            </a:r>
            <a:r>
              <a:rPr lang="ru-RU" dirty="0"/>
              <a:t>отследить как учащиеся выполнили </a:t>
            </a:r>
            <a:r>
              <a:rPr lang="ru-RU" dirty="0" smtClean="0"/>
              <a:t>работу, </a:t>
            </a:r>
          </a:p>
          <a:p>
            <a:r>
              <a:rPr lang="ru-RU" dirty="0" smtClean="0"/>
              <a:t>можно </a:t>
            </a:r>
            <a:r>
              <a:rPr lang="ru-RU" dirty="0"/>
              <a:t>бесплатно поучаствовать в предметных </a:t>
            </a:r>
            <a:r>
              <a:rPr lang="ru-RU" dirty="0" smtClean="0"/>
              <a:t>олимпиадах, </a:t>
            </a:r>
          </a:p>
          <a:p>
            <a:r>
              <a:rPr lang="ru-RU" dirty="0" smtClean="0"/>
              <a:t>есть </a:t>
            </a:r>
            <a:r>
              <a:rPr lang="ru-RU" dirty="0"/>
              <a:t>возможность проводить онлайн-уроки.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i="1" dirty="0" smtClean="0"/>
              <a:t>Недостатки:</a:t>
            </a:r>
          </a:p>
          <a:p>
            <a:r>
              <a:rPr lang="ru-RU" dirty="0" smtClean="0"/>
              <a:t>Малое количество обучающихся, зарегистрированных на данное платформе.</a:t>
            </a:r>
            <a:endParaRPr lang="ru-RU" dirty="0"/>
          </a:p>
        </p:txBody>
      </p:sp>
      <p:pic>
        <p:nvPicPr>
          <p:cNvPr id="6" name="Picture 2" descr="https://ppt.ir/wp-content/uploads/2018/02/62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583" y="5287631"/>
            <a:ext cx="1759424" cy="131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2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Яндекс-учебник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i="1" dirty="0" smtClean="0"/>
              <a:t>Достоинства:</a:t>
            </a:r>
          </a:p>
          <a:p>
            <a:r>
              <a:rPr lang="ru-RU" dirty="0" smtClean="0"/>
              <a:t>большой </a:t>
            </a:r>
            <a:r>
              <a:rPr lang="ru-RU" dirty="0"/>
              <a:t>выбор карточек с заданиями, возможность создавать проверочные </a:t>
            </a:r>
            <a:r>
              <a:rPr lang="ru-RU" dirty="0" smtClean="0"/>
              <a:t>работы</a:t>
            </a:r>
            <a:r>
              <a:rPr lang="ru-RU" dirty="0"/>
              <a:t>,</a:t>
            </a:r>
            <a:endParaRPr lang="ru-RU" dirty="0" smtClean="0"/>
          </a:p>
          <a:p>
            <a:r>
              <a:rPr lang="ru-RU" dirty="0" smtClean="0"/>
              <a:t>можно </a:t>
            </a:r>
            <a:r>
              <a:rPr lang="ru-RU" dirty="0"/>
              <a:t>использовать готовые варианты занятий, а возможно собрать свое из предложенных </a:t>
            </a:r>
            <a:r>
              <a:rPr lang="ru-RU" dirty="0" smtClean="0"/>
              <a:t>карточек,</a:t>
            </a:r>
          </a:p>
          <a:p>
            <a:r>
              <a:rPr lang="ru-RU" dirty="0" smtClean="0"/>
              <a:t>можно </a:t>
            </a:r>
            <a:r>
              <a:rPr lang="ru-RU" dirty="0"/>
              <a:t>отследить как учащиеся выполнили </a:t>
            </a:r>
            <a:r>
              <a:rPr lang="ru-RU" dirty="0" smtClean="0"/>
              <a:t>работу,</a:t>
            </a:r>
          </a:p>
          <a:p>
            <a:r>
              <a:rPr lang="ru-RU" dirty="0" smtClean="0"/>
              <a:t>есть возможность проводить онлайн-уроки.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i="1" dirty="0" smtClean="0"/>
              <a:t>Недостатки:</a:t>
            </a:r>
          </a:p>
          <a:p>
            <a:r>
              <a:rPr lang="ru-RU" dirty="0" smtClean="0"/>
              <a:t>Ограниченный доступ, сложные варианты настройки и создания базы данных;</a:t>
            </a:r>
          </a:p>
          <a:p>
            <a:r>
              <a:rPr lang="ru-RU" dirty="0" smtClean="0"/>
              <a:t>Недостаток времени на формирование банка заданий.</a:t>
            </a:r>
            <a:endParaRPr lang="ru-RU" dirty="0"/>
          </a:p>
        </p:txBody>
      </p:sp>
      <p:pic>
        <p:nvPicPr>
          <p:cNvPr id="6" name="Picture 2" descr="https://ppt.ir/wp-content/uploads/2018/02/62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583" y="5287631"/>
            <a:ext cx="1759424" cy="131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37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kolokolchik237.ru/uploads/posts/2014-07/1405970087_sovety_druzhba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818" y="0"/>
            <a:ext cx="861752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58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262</Words>
  <Application>Microsoft Office PowerPoint</Application>
  <PresentationFormat>Произвольный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Использование образовательных платформами в рамках дистанционного обучения.</vt:lpstr>
      <vt:lpstr>Цифровые образовательные платформы и сервисы:</vt:lpstr>
      <vt:lpstr>Проверка домашних заданий через электронную почту.</vt:lpstr>
      <vt:lpstr>Skype</vt:lpstr>
      <vt:lpstr>YouTube</vt:lpstr>
      <vt:lpstr>Российская электронная школа или РЭШ</vt:lpstr>
      <vt:lpstr>Учи.ру</vt:lpstr>
      <vt:lpstr>Яндекс-учебник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 работы с онлайн-платформами в режиме дистанционного обучения.</dc:title>
  <dc:creator>Николай Кузнецов</dc:creator>
  <cp:lastModifiedBy>Силаев</cp:lastModifiedBy>
  <cp:revision>13</cp:revision>
  <dcterms:created xsi:type="dcterms:W3CDTF">2020-08-30T14:43:34Z</dcterms:created>
  <dcterms:modified xsi:type="dcterms:W3CDTF">2021-02-18T13:50:41Z</dcterms:modified>
</cp:coreProperties>
</file>